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 ContentType="image/ti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1pPr>
    <a:lvl2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2pPr>
    <a:lvl3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3pPr>
    <a:lvl4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4pPr>
    <a:lvl5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5pPr>
    <a:lvl6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6pPr>
    <a:lvl7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7pPr>
    <a:lvl8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8pPr>
    <a:lvl9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ori Allan" initials="LA" lastIdx="9" clrIdx="0"/>
  <p:cmAuthor id="1" name="Anju Visen-Singh" initials="AV" lastIdx="3" clrIdx="0"/>
  <p:cmAuthor id="2" name="Daniel Lam" initials="D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3DC5C2F9-1CAC-4260-A1DD-9FCDBB877499}" styleName="">
    <a:tblBg/>
    <a:wholeTbl>
      <a:tcTxStyle b="off" i="off">
        <a:fontRef idx="minor">
          <a:schemeClr val="accent4">
            <a:hueOff val="10957319"/>
            <a:lumOff val="-29411"/>
          </a:schemeClr>
        </a:fontRef>
        <a:schemeClr val="accent4">
          <a:hueOff val="10957319"/>
          <a:lumOff val="-29411"/>
        </a:schemeClr>
      </a:tcTxStyle>
      <a:tcStyle>
        <a:tcBdr>
          <a:left>
            <a:ln w="12700" cap="flat">
              <a:solidFill>
                <a:schemeClr val="accent1"/>
              </a:solidFill>
              <a:prstDash val="solid"/>
              <a:miter lim="400000"/>
            </a:ln>
          </a:left>
          <a:right>
            <a:ln w="12700" cap="flat">
              <a:solidFill>
                <a:schemeClr val="accent1"/>
              </a:solidFill>
              <a:prstDash val="solid"/>
              <a:miter lim="400000"/>
            </a:ln>
          </a:right>
          <a:top>
            <a:ln w="12700" cap="flat">
              <a:solidFill>
                <a:schemeClr val="accent1"/>
              </a:solidFill>
              <a:prstDash val="solid"/>
              <a:miter lim="400000"/>
            </a:ln>
          </a:top>
          <a:bottom>
            <a:ln w="12700" cap="flat">
              <a:solidFill>
                <a:schemeClr val="accent1"/>
              </a:solidFill>
              <a:prstDash val="solid"/>
              <a:miter lim="400000"/>
            </a:ln>
          </a:bottom>
          <a:insideH>
            <a:ln w="12700" cap="flat">
              <a:solidFill>
                <a:schemeClr val="accent1"/>
              </a:solidFill>
              <a:prstDash val="solid"/>
              <a:miter lim="400000"/>
            </a:ln>
          </a:insideH>
          <a:insideV>
            <a:ln w="12700" cap="flat">
              <a:solidFill>
                <a:schemeClr val="accent1"/>
              </a:solidFill>
              <a:prstDash val="solid"/>
              <a:miter lim="400000"/>
            </a:ln>
          </a:insideV>
        </a:tcBdr>
        <a:fill>
          <a:noFill/>
        </a:fill>
      </a:tcStyle>
    </a:wholeTbl>
    <a:band2H>
      <a:tcTxStyle/>
      <a:tcStyle>
        <a:tcBdr/>
        <a:fill>
          <a:solidFill>
            <a:srgbClr val="E3E5E8"/>
          </a:solidFill>
        </a:fill>
      </a:tcStyle>
    </a:band2H>
    <a:firstCol>
      <a:tcTxStyle b="on" i="off">
        <a:fontRef idx="minor">
          <a:schemeClr val="accent4">
            <a:hueOff val="10957319"/>
            <a:lumOff val="-29411"/>
          </a:schemeClr>
        </a:fontRef>
        <a:schemeClr val="accent4">
          <a:hueOff val="10957319"/>
          <a:lumOff val="-29411"/>
        </a:schemeClr>
      </a:tcTxStyle>
      <a:tcStyle>
        <a:tcBdr>
          <a:left>
            <a:ln w="12700" cap="flat">
              <a:solidFill>
                <a:schemeClr val="accent1"/>
              </a:solidFill>
              <a:prstDash val="solid"/>
              <a:miter lim="400000"/>
            </a:ln>
          </a:left>
          <a:right>
            <a:ln w="25400" cap="flat">
              <a:solidFill>
                <a:schemeClr val="accent1"/>
              </a:solidFill>
              <a:prstDash val="solid"/>
              <a:miter lim="400000"/>
            </a:ln>
          </a:right>
          <a:top>
            <a:ln w="12700" cap="flat">
              <a:solidFill>
                <a:schemeClr val="accent6">
                  <a:hueOff val="7861421"/>
                  <a:satOff val="-3448"/>
                  <a:lumOff val="40208"/>
                </a:schemeClr>
              </a:solidFill>
              <a:prstDash val="solid"/>
              <a:miter lim="400000"/>
            </a:ln>
          </a:top>
          <a:bottom>
            <a:ln w="12700" cap="flat">
              <a:solidFill>
                <a:schemeClr val="accent6">
                  <a:hueOff val="7861421"/>
                  <a:satOff val="-3448"/>
                  <a:lumOff val="40208"/>
                </a:schemeClr>
              </a:solidFill>
              <a:prstDash val="solid"/>
              <a:miter lim="400000"/>
            </a:ln>
          </a:bottom>
          <a:insideH>
            <a:ln w="12700" cap="flat">
              <a:solidFill>
                <a:schemeClr val="accent6">
                  <a:hueOff val="7861421"/>
                  <a:satOff val="-3448"/>
                  <a:lumOff val="40208"/>
                </a:schemeClr>
              </a:solidFill>
              <a:prstDash val="solid"/>
              <a:miter lim="400000"/>
            </a:ln>
          </a:insideH>
          <a:insideV>
            <a:ln w="12700" cap="flat">
              <a:solidFill>
                <a:srgbClr val="536773"/>
              </a:solidFill>
              <a:prstDash val="solid"/>
              <a:miter lim="400000"/>
            </a:ln>
          </a:insideV>
        </a:tcBdr>
        <a:fill>
          <a:solidFill>
            <a:schemeClr val="accent2"/>
          </a:solid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hueOff val="-1323322"/>
              <a:satOff val="75409"/>
              <a:lumOff val="-21159"/>
            </a:schemeClr>
          </a:solidFill>
        </a:fill>
      </a:tcStyle>
    </a:firstRow>
  </a:tblStyle>
  <a:tblStyle styleId="{6CBB8FF1-D9AA-43F3-AF6F-95CC898621D3}" styleName="">
    <a:tblBg/>
    <a:wholeTbl>
      <a:tcTxStyle b="off" i="off">
        <a:fontRef idx="minor">
          <a:schemeClr val="accent4">
            <a:hueOff val="10957319"/>
            <a:lumOff val="-29411"/>
          </a:schemeClr>
        </a:fontRef>
        <a:schemeClr val="accent4">
          <a:hueOff val="10957319"/>
          <a:lumOff val="-29411"/>
        </a:schemeClr>
      </a:tcTxStyle>
      <a:tcStyle>
        <a:tcBdr>
          <a:left>
            <a:ln w="12700" cap="flat">
              <a:solidFill>
                <a:schemeClr val="accent1"/>
              </a:solidFill>
              <a:prstDash val="solid"/>
              <a:miter lim="400000"/>
            </a:ln>
          </a:left>
          <a:right>
            <a:ln w="12700" cap="flat">
              <a:solidFill>
                <a:schemeClr val="accent1"/>
              </a:solidFill>
              <a:prstDash val="solid"/>
              <a:miter lim="400000"/>
            </a:ln>
          </a:right>
          <a:top>
            <a:ln w="12700" cap="flat">
              <a:solidFill>
                <a:schemeClr val="accent1"/>
              </a:solidFill>
              <a:prstDash val="solid"/>
              <a:miter lim="400000"/>
            </a:ln>
          </a:top>
          <a:bottom>
            <a:ln w="12700" cap="flat">
              <a:solidFill>
                <a:schemeClr val="accent1"/>
              </a:solidFill>
              <a:prstDash val="solid"/>
              <a:miter lim="400000"/>
            </a:ln>
          </a:bottom>
          <a:insideH>
            <a:ln w="12700" cap="flat">
              <a:solidFill>
                <a:schemeClr val="accent1"/>
              </a:solidFill>
              <a:prstDash val="solid"/>
              <a:miter lim="400000"/>
            </a:ln>
          </a:insideH>
          <a:insideV>
            <a:ln w="12700" cap="flat">
              <a:solidFill>
                <a:schemeClr val="accent1"/>
              </a:solidFill>
              <a:prstDash val="solid"/>
              <a:miter lim="400000"/>
            </a:ln>
          </a:insideV>
        </a:tcBdr>
        <a:fill>
          <a:noFill/>
        </a:fill>
      </a:tcStyle>
    </a:wholeTbl>
    <a:band2H>
      <a:tcTxStyle/>
      <a:tcStyle>
        <a:tcBdr/>
        <a:fill>
          <a:solidFill>
            <a:srgbClr val="E3E5E8"/>
          </a:solidFill>
        </a:fill>
      </a:tcStyle>
    </a:band2H>
    <a:firstCol>
      <a:tcTxStyle b="on" i="off">
        <a:fontRef idx="minor">
          <a:schemeClr val="accent4">
            <a:hueOff val="10957319"/>
            <a:lumOff val="-29411"/>
          </a:schemeClr>
        </a:fontRef>
        <a:schemeClr val="accent4">
          <a:hueOff val="10957319"/>
          <a:lumOff val="-29411"/>
        </a:schemeClr>
      </a:tcTxStyle>
      <a:tcStyle>
        <a:tcBdr>
          <a:left>
            <a:ln w="12700" cap="flat">
              <a:solidFill>
                <a:schemeClr val="accent1"/>
              </a:solidFill>
              <a:prstDash val="solid"/>
              <a:miter lim="400000"/>
            </a:ln>
          </a:left>
          <a:right>
            <a:ln w="25400" cap="flat">
              <a:solidFill>
                <a:schemeClr val="accent1"/>
              </a:solidFill>
              <a:prstDash val="solid"/>
              <a:miter lim="400000"/>
            </a:ln>
          </a:right>
          <a:top>
            <a:ln w="12700" cap="flat">
              <a:solidFill>
                <a:schemeClr val="accent6">
                  <a:hueOff val="7861421"/>
                  <a:satOff val="-3448"/>
                  <a:lumOff val="40208"/>
                </a:schemeClr>
              </a:solidFill>
              <a:prstDash val="solid"/>
              <a:miter lim="400000"/>
            </a:ln>
          </a:top>
          <a:bottom>
            <a:ln w="12700" cap="flat">
              <a:solidFill>
                <a:schemeClr val="accent6">
                  <a:hueOff val="7861421"/>
                  <a:satOff val="-3448"/>
                  <a:lumOff val="40208"/>
                </a:schemeClr>
              </a:solidFill>
              <a:prstDash val="solid"/>
              <a:miter lim="400000"/>
            </a:ln>
          </a:bottom>
          <a:insideH>
            <a:ln w="12700" cap="flat">
              <a:solidFill>
                <a:schemeClr val="accent6">
                  <a:hueOff val="7861421"/>
                  <a:satOff val="-3448"/>
                  <a:lumOff val="40208"/>
                </a:schemeClr>
              </a:solidFill>
              <a:prstDash val="solid"/>
              <a:miter lim="400000"/>
            </a:ln>
          </a:insideH>
          <a:insideV>
            <a:ln w="12700" cap="flat">
              <a:solidFill>
                <a:srgbClr val="536773"/>
              </a:solidFill>
              <a:prstDash val="solid"/>
              <a:miter lim="400000"/>
            </a:ln>
          </a:insideV>
        </a:tcBdr>
        <a:fill>
          <a:solidFill>
            <a:schemeClr val="accent2"/>
          </a:solid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hueOff val="-1323322"/>
              <a:satOff val="75409"/>
              <a:lumOff val="-21159"/>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snapToGrid="0" snapToObjects="1">
      <p:cViewPr varScale="1">
        <p:scale>
          <a:sx n="60" d="100"/>
          <a:sy n="60" d="100"/>
        </p:scale>
        <p:origin x="80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2">
                <a:hueOff val="-16920000"/>
                <a:satOff val="75000"/>
                <a:lumOff val="-52156"/>
              </a:schemeClr>
            </a:solidFill>
            <a:ln w="12700" cap="flat">
              <a:noFill/>
              <a:miter lim="400000"/>
            </a:ln>
            <a:effectLst/>
          </c:spPr>
          <c:dPt>
            <c:idx val="0"/>
            <c:bubble3D val="0"/>
            <c:extLst>
              <c:ext xmlns:c16="http://schemas.microsoft.com/office/drawing/2014/chart" uri="{C3380CC4-5D6E-409C-BE32-E72D297353CC}">
                <c16:uniqueId val="{00000001-FD59-DC45-91CF-87B51FDAE8D1}"/>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FD59-DC45-91CF-87B51FDAE8D1}"/>
              </c:ext>
            </c:extLst>
          </c:dPt>
          <c:cat>
            <c:multiLvlStrRef>
              <c:f>Sheet1!$B$1:$C$1</c:f>
            </c:multiLvlStrRef>
          </c:cat>
          <c:val>
            <c:numRef>
              <c:f>Sheet1!$B$2:$C$2</c:f>
              <c:numCache>
                <c:formatCode>General</c:formatCode>
                <c:ptCount val="2"/>
                <c:pt idx="0">
                  <c:v>100</c:v>
                </c:pt>
                <c:pt idx="1">
                  <c:v>0</c:v>
                </c:pt>
              </c:numCache>
            </c:numRef>
          </c:val>
          <c:extLst>
            <c:ext xmlns:c16="http://schemas.microsoft.com/office/drawing/2014/chart" uri="{C3380CC4-5D6E-409C-BE32-E72D297353CC}">
              <c16:uniqueId val="{00000004-FD59-DC45-91CF-87B51FDAE8D1}"/>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4">
                <a:hueOff val="10957319"/>
                <a:lumOff val="-29411"/>
              </a:schemeClr>
            </a:solidFill>
            <a:ln w="12700" cap="flat">
              <a:noFill/>
              <a:miter lim="400000"/>
            </a:ln>
            <a:effectLst/>
          </c:spPr>
          <c:dPt>
            <c:idx val="0"/>
            <c:bubble3D val="0"/>
            <c:extLst>
              <c:ext xmlns:c16="http://schemas.microsoft.com/office/drawing/2014/chart" uri="{C3380CC4-5D6E-409C-BE32-E72D297353CC}">
                <c16:uniqueId val="{00000001-97E3-D748-AACF-E4BB87EED96F}"/>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97E3-D748-AACF-E4BB87EED96F}"/>
              </c:ext>
            </c:extLst>
          </c:dPt>
          <c:cat>
            <c:multiLvlStrRef>
              <c:f>Sheet1!$B$1:$C$1</c:f>
            </c:multiLvlStrRef>
          </c:cat>
          <c:val>
            <c:numRef>
              <c:f>Sheet1!$B$2:$C$2</c:f>
              <c:numCache>
                <c:formatCode>General</c:formatCode>
                <c:ptCount val="2"/>
                <c:pt idx="0">
                  <c:v>88</c:v>
                </c:pt>
                <c:pt idx="1">
                  <c:v>12</c:v>
                </c:pt>
              </c:numCache>
            </c:numRef>
          </c:val>
          <c:extLst>
            <c:ext xmlns:c16="http://schemas.microsoft.com/office/drawing/2014/chart" uri="{C3380CC4-5D6E-409C-BE32-E72D297353CC}">
              <c16:uniqueId val="{00000004-97E3-D748-AACF-E4BB87EED96F}"/>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1">
                <a:hueOff val="-1744305"/>
                <a:satOff val="75409"/>
                <a:lumOff val="-47058"/>
              </a:schemeClr>
            </a:solidFill>
            <a:ln w="12700" cap="flat">
              <a:noFill/>
              <a:miter lim="400000"/>
            </a:ln>
            <a:effectLst/>
          </c:spPr>
          <c:dPt>
            <c:idx val="0"/>
            <c:bubble3D val="0"/>
            <c:extLst>
              <c:ext xmlns:c16="http://schemas.microsoft.com/office/drawing/2014/chart" uri="{C3380CC4-5D6E-409C-BE32-E72D297353CC}">
                <c16:uniqueId val="{00000001-E0FA-084D-8414-62C352B9758F}"/>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E0FA-084D-8414-62C352B9758F}"/>
              </c:ext>
            </c:extLst>
          </c:dPt>
          <c:cat>
            <c:multiLvlStrRef>
              <c:f>Sheet1!$B$1:$C$1</c:f>
            </c:multiLvlStrRef>
          </c:cat>
          <c:val>
            <c:numRef>
              <c:f>Sheet1!$B$2:$C$2</c:f>
              <c:numCache>
                <c:formatCode>General</c:formatCode>
                <c:ptCount val="2"/>
                <c:pt idx="0">
                  <c:v>66</c:v>
                </c:pt>
                <c:pt idx="1">
                  <c:v>34</c:v>
                </c:pt>
              </c:numCache>
            </c:numRef>
          </c:val>
          <c:extLst>
            <c:ext xmlns:c16="http://schemas.microsoft.com/office/drawing/2014/chart" uri="{C3380CC4-5D6E-409C-BE32-E72D297353CC}">
              <c16:uniqueId val="{00000004-E0FA-084D-8414-62C352B9758F}"/>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2600" b="0" i="0" u="none" strike="noStrike">
                <a:solidFill>
                  <a:srgbClr val="000000"/>
                </a:solidFill>
                <a:latin typeface="Open Sans"/>
              </a:defRPr>
            </a:pPr>
            <a:r>
              <a:rPr sz="2600" b="0" i="0" u="none" strike="noStrike">
                <a:solidFill>
                  <a:srgbClr val="000000"/>
                </a:solidFill>
                <a:latin typeface="Open Sans"/>
              </a:rPr>
              <a:t>Title</a:t>
            </a:r>
          </a:p>
        </c:rich>
      </c:tx>
      <c:layout>
        <c:manualLayout>
          <c:xMode val="edge"/>
          <c:yMode val="edge"/>
          <c:x val="0.45685599999999998"/>
          <c:y val="0"/>
          <c:w val="8.208E-2"/>
          <c:h val="9.7338400000000005E-2"/>
        </c:manualLayout>
      </c:layout>
      <c:overlay val="1"/>
      <c:spPr>
        <a:noFill/>
        <a:effectLst/>
      </c:spPr>
    </c:title>
    <c:autoTitleDeleted val="0"/>
    <c:plotArea>
      <c:layout>
        <c:manualLayout>
          <c:layoutTarget val="inner"/>
          <c:xMode val="edge"/>
          <c:yMode val="edge"/>
          <c:x val="9.4711199999999995E-2"/>
          <c:y val="9.7338400000000005E-2"/>
          <c:w val="0.90028900000000001"/>
          <c:h val="0.72425499999999998"/>
        </c:manualLayout>
      </c:layout>
      <c:barChart>
        <c:barDir val="col"/>
        <c:grouping val="clustered"/>
        <c:varyColors val="0"/>
        <c:ser>
          <c:idx val="0"/>
          <c:order val="0"/>
          <c:tx>
            <c:strRef>
              <c:f>Sheet1!$A$2</c:f>
              <c:strCache>
                <c:ptCount val="1"/>
                <c:pt idx="0">
                  <c:v>Region 1</c:v>
                </c:pt>
              </c:strCache>
            </c:strRef>
          </c:tx>
          <c:spPr>
            <a:solidFill>
              <a:srgbClr val="029BD1"/>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0264-6844-865A-96DF1E92957B}"/>
            </c:ext>
          </c:extLst>
        </c:ser>
        <c:ser>
          <c:idx val="1"/>
          <c:order val="1"/>
          <c:tx>
            <c:strRef>
              <c:f>Sheet1!$A$3</c:f>
              <c:strCache>
                <c:ptCount val="1"/>
                <c:pt idx="0">
                  <c:v>Region 2</c:v>
                </c:pt>
              </c:strCache>
            </c:strRef>
          </c:tx>
          <c:spPr>
            <a:solidFill>
              <a:schemeClr val="accent4">
                <a:hueOff val="10957319"/>
                <a:lumOff val="-29411"/>
              </a:schemeClr>
            </a:solidFill>
            <a:ln w="12700" cap="flat">
              <a:noFill/>
              <a:miter lim="400000"/>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0264-6844-865A-96DF1E92957B}"/>
            </c:ext>
          </c:extLst>
        </c:ser>
        <c:dLbls>
          <c:showLegendKey val="0"/>
          <c:showVal val="0"/>
          <c:showCatName val="0"/>
          <c:showSerName val="0"/>
          <c:showPercent val="0"/>
          <c:showBubbleSize val="0"/>
        </c:dLbls>
        <c:gapWidth val="40"/>
        <c:axId val="2094734552"/>
        <c:axId val="2094734553"/>
      </c:barChart>
      <c:catAx>
        <c:axId val="2094734552"/>
        <c:scaling>
          <c:orientation val="minMax"/>
        </c:scaling>
        <c:delete val="0"/>
        <c:axPos val="b"/>
        <c:numFmt formatCode="General" sourceLinked="0"/>
        <c:majorTickMark val="none"/>
        <c:minorTickMark val="none"/>
        <c:tickLblPos val="low"/>
        <c:spPr>
          <a:ln w="12700" cap="flat">
            <a:solidFill>
              <a:srgbClr val="000000"/>
            </a:solidFill>
            <a:prstDash val="solid"/>
            <a:miter lim="400000"/>
          </a:ln>
        </c:spPr>
        <c:txPr>
          <a:bodyPr rot="0"/>
          <a:lstStyle/>
          <a:p>
            <a:pPr>
              <a:defRPr sz="2220" b="0" i="0" u="none" strike="noStrike">
                <a:solidFill>
                  <a:srgbClr val="000000"/>
                </a:solidFill>
                <a:latin typeface="Open Sans"/>
              </a:defRPr>
            </a:pPr>
            <a:endParaRPr lang="en-US"/>
          </a:p>
        </c:txPr>
        <c:crossAx val="2094734553"/>
        <c:crosses val="autoZero"/>
        <c:auto val="1"/>
        <c:lblAlgn val="ctr"/>
        <c:lblOffset val="100"/>
        <c:noMultiLvlLbl val="1"/>
      </c:catAx>
      <c:valAx>
        <c:axId val="2094734553"/>
        <c:scaling>
          <c:orientation val="minMax"/>
        </c:scaling>
        <c:delete val="0"/>
        <c:axPos val="l"/>
        <c:majorGridlines>
          <c:spPr>
            <a:ln w="12700" cap="flat">
              <a:solidFill>
                <a:srgbClr val="B8B8B8"/>
              </a:solidFill>
              <a:prstDash val="solid"/>
              <a:miter lim="400000"/>
            </a:ln>
          </c:spPr>
        </c:majorGridlines>
        <c:numFmt formatCode="General" sourceLinked="0"/>
        <c:majorTickMark val="none"/>
        <c:minorTickMark val="none"/>
        <c:tickLblPos val="nextTo"/>
        <c:spPr>
          <a:ln w="12700" cap="flat">
            <a:noFill/>
            <a:prstDash val="solid"/>
            <a:miter lim="400000"/>
          </a:ln>
        </c:spPr>
        <c:txPr>
          <a:bodyPr rot="0"/>
          <a:lstStyle/>
          <a:p>
            <a:pPr>
              <a:defRPr sz="2220" b="0" i="0" u="none" strike="noStrike">
                <a:solidFill>
                  <a:srgbClr val="000000"/>
                </a:solidFill>
                <a:latin typeface="Open Sans"/>
              </a:defRPr>
            </a:pPr>
            <a:endParaRPr lang="en-US"/>
          </a:p>
        </c:txPr>
        <c:crossAx val="2094734552"/>
        <c:crosses val="autoZero"/>
        <c:crossBetween val="between"/>
        <c:majorUnit val="25"/>
        <c:minorUnit val="12.5"/>
      </c:valAx>
      <c:spPr>
        <a:noFill/>
        <a:ln w="12700" cap="flat">
          <a:noFill/>
          <a:miter lim="400000"/>
        </a:ln>
        <a:effectLst/>
      </c:spPr>
    </c:plotArea>
    <c:legend>
      <c:legendPos val="b"/>
      <c:layout>
        <c:manualLayout>
          <c:xMode val="edge"/>
          <c:yMode val="edge"/>
          <c:x val="9.0503799999999995E-2"/>
          <c:y val="0.94246300000000005"/>
          <c:w val="0.90949599999999997"/>
          <c:h val="5.7537100000000001E-2"/>
        </c:manualLayout>
      </c:layout>
      <c:overlay val="1"/>
      <c:spPr>
        <a:noFill/>
        <a:ln w="12700" cap="flat">
          <a:noFill/>
          <a:miter lim="400000"/>
        </a:ln>
        <a:effectLst/>
      </c:spPr>
      <c:txPr>
        <a:bodyPr rot="0"/>
        <a:lstStyle/>
        <a:p>
          <a:pPr>
            <a:defRPr sz="2220" b="0" i="0" u="none" strike="noStrike">
              <a:solidFill>
                <a:srgbClr val="000000"/>
              </a:solidFill>
              <a:latin typeface="Open Sans"/>
            </a:defRPr>
          </a:pPr>
          <a:endParaRPr lang="en-US"/>
        </a:p>
      </c:txPr>
    </c:legend>
    <c:plotVisOnly val="1"/>
    <c:dispBlanksAs val="gap"/>
    <c:showDLblsOverMax val="1"/>
  </c:chart>
  <c:spPr>
    <a:noFill/>
    <a:ln>
      <a:noFill/>
    </a:ln>
    <a:effectLst/>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title>
      <c:tx>
        <c:rich>
          <a:bodyPr rot="0"/>
          <a:lstStyle/>
          <a:p>
            <a:pPr>
              <a:defRPr sz="2600" b="0" i="0" u="none" strike="noStrike">
                <a:solidFill>
                  <a:srgbClr val="000000"/>
                </a:solidFill>
                <a:latin typeface="Open Sans"/>
              </a:defRPr>
            </a:pPr>
            <a:r>
              <a:rPr sz="2600" b="0" i="0" u="none" strike="noStrike">
                <a:solidFill>
                  <a:srgbClr val="000000"/>
                </a:solidFill>
                <a:latin typeface="Open Sans"/>
              </a:rPr>
              <a:t>Title</a:t>
            </a:r>
          </a:p>
        </c:rich>
      </c:tx>
      <c:layout>
        <c:manualLayout>
          <c:xMode val="edge"/>
          <c:yMode val="edge"/>
          <c:x val="0.45411699999999999"/>
          <c:y val="0.52109700000000003"/>
          <c:w val="9.1765899999999997E-2"/>
          <c:h val="3.1989200000000002E-2"/>
        </c:manualLayout>
      </c:layout>
      <c:overlay val="1"/>
      <c:spPr>
        <a:noFill/>
        <a:effectLst/>
      </c:spPr>
    </c:title>
    <c:autoTitleDeleted val="0"/>
    <c:plotArea>
      <c:layout>
        <c:manualLayout>
          <c:layoutTarget val="inner"/>
          <c:xMode val="edge"/>
          <c:yMode val="edge"/>
          <c:x val="5.0000000000000001E-3"/>
          <c:y val="0.106172"/>
          <c:w val="0.99"/>
          <c:h val="0.881328"/>
        </c:manualLayout>
      </c:layout>
      <c:doughnutChart>
        <c:varyColors val="0"/>
        <c:ser>
          <c:idx val="0"/>
          <c:order val="0"/>
          <c:tx>
            <c:strRef>
              <c:f>Sheet1!$A$2</c:f>
              <c:strCache>
                <c:ptCount val="1"/>
                <c:pt idx="0">
                  <c:v>Region 1</c:v>
                </c:pt>
              </c:strCache>
            </c:strRef>
          </c:tx>
          <c:spPr>
            <a:solidFill>
              <a:srgbClr val="029BD1"/>
            </a:solidFill>
            <a:ln w="12700" cap="flat">
              <a:noFill/>
              <a:miter lim="400000"/>
            </a:ln>
            <a:effectLst/>
          </c:spPr>
          <c:dPt>
            <c:idx val="0"/>
            <c:bubble3D val="0"/>
            <c:extLst>
              <c:ext xmlns:c16="http://schemas.microsoft.com/office/drawing/2014/chart" uri="{C3380CC4-5D6E-409C-BE32-E72D297353CC}">
                <c16:uniqueId val="{00000001-2123-304C-A001-560F9A57964E}"/>
              </c:ext>
            </c:extLst>
          </c:dPt>
          <c:dPt>
            <c:idx val="1"/>
            <c:bubble3D val="0"/>
            <c:spPr>
              <a:solidFill>
                <a:srgbClr val="CB02CC"/>
              </a:solidFill>
              <a:ln w="12700" cap="flat">
                <a:noFill/>
                <a:miter lim="400000"/>
              </a:ln>
              <a:effectLst/>
            </c:spPr>
            <c:extLst>
              <c:ext xmlns:c16="http://schemas.microsoft.com/office/drawing/2014/chart" uri="{C3380CC4-5D6E-409C-BE32-E72D297353CC}">
                <c16:uniqueId val="{00000003-2123-304C-A001-560F9A57964E}"/>
              </c:ext>
            </c:extLst>
          </c:dPt>
          <c:dPt>
            <c:idx val="2"/>
            <c:bubble3D val="0"/>
            <c:spPr>
              <a:solidFill>
                <a:schemeClr val="accent3">
                  <a:hueOff val="-14933731"/>
                  <a:satOff val="58231"/>
                  <a:lumOff val="-47843"/>
                </a:schemeClr>
              </a:solidFill>
              <a:ln w="12700" cap="flat">
                <a:noFill/>
                <a:miter lim="400000"/>
              </a:ln>
              <a:effectLst/>
            </c:spPr>
            <c:extLst>
              <c:ext xmlns:c16="http://schemas.microsoft.com/office/drawing/2014/chart" uri="{C3380CC4-5D6E-409C-BE32-E72D297353CC}">
                <c16:uniqueId val="{00000005-2123-304C-A001-560F9A57964E}"/>
              </c:ext>
            </c:extLst>
          </c:dPt>
          <c:dPt>
            <c:idx val="3"/>
            <c:bubble3D val="0"/>
            <c:spPr>
              <a:solidFill>
                <a:schemeClr val="accent4">
                  <a:hueOff val="10957319"/>
                  <a:lumOff val="-29411"/>
                </a:schemeClr>
              </a:solidFill>
              <a:ln w="12700" cap="flat">
                <a:noFill/>
                <a:miter lim="400000"/>
              </a:ln>
              <a:effectLst/>
            </c:spPr>
            <c:extLst>
              <c:ext xmlns:c16="http://schemas.microsoft.com/office/drawing/2014/chart" uri="{C3380CC4-5D6E-409C-BE32-E72D297353CC}">
                <c16:uniqueId val="{00000007-2123-304C-A001-560F9A57964E}"/>
              </c:ext>
            </c:extLst>
          </c:dPt>
          <c:dLbls>
            <c:dLbl>
              <c:idx val="0"/>
              <c:numFmt formatCode="#,##0%" sourceLinked="0"/>
              <c:spPr/>
              <c:txPr>
                <a:bodyPr/>
                <a:lstStyle/>
                <a:p>
                  <a:pPr>
                    <a:defRPr sz="2380" b="0" i="0" u="none" strike="noStrike">
                      <a:solidFill>
                        <a:srgbClr val="FFFFFF"/>
                      </a:solidFill>
                      <a:latin typeface="Open Sans"/>
                    </a:defRPr>
                  </a:pPr>
                  <a:endParaRPr lang="en-US"/>
                </a:p>
              </c:txPr>
              <c:showLegendKey val="0"/>
              <c:showVal val="0"/>
              <c:showCatName val="0"/>
              <c:showSerName val="0"/>
              <c:showPercent val="1"/>
              <c:showBubbleSize val="0"/>
              <c:extLst>
                <c:ext xmlns:c16="http://schemas.microsoft.com/office/drawing/2014/chart" uri="{C3380CC4-5D6E-409C-BE32-E72D297353CC}">
                  <c16:uniqueId val="{00000001-2123-304C-A001-560F9A57964E}"/>
                </c:ext>
              </c:extLst>
            </c:dLbl>
            <c:dLbl>
              <c:idx val="1"/>
              <c:numFmt formatCode="#,##0%" sourceLinked="0"/>
              <c:spPr/>
              <c:txPr>
                <a:bodyPr/>
                <a:lstStyle/>
                <a:p>
                  <a:pPr>
                    <a:defRPr sz="2380" b="0" i="0" u="none" strike="noStrike">
                      <a:solidFill>
                        <a:srgbClr val="FFFFFF"/>
                      </a:solidFill>
                      <a:latin typeface="Open Sans"/>
                    </a:defRPr>
                  </a:pPr>
                  <a:endParaRPr lang="en-US"/>
                </a:p>
              </c:txPr>
              <c:showLegendKey val="0"/>
              <c:showVal val="0"/>
              <c:showCatName val="0"/>
              <c:showSerName val="0"/>
              <c:showPercent val="1"/>
              <c:showBubbleSize val="0"/>
              <c:extLst>
                <c:ext xmlns:c16="http://schemas.microsoft.com/office/drawing/2014/chart" uri="{C3380CC4-5D6E-409C-BE32-E72D297353CC}">
                  <c16:uniqueId val="{00000003-2123-304C-A001-560F9A57964E}"/>
                </c:ext>
              </c:extLst>
            </c:dLbl>
            <c:dLbl>
              <c:idx val="2"/>
              <c:numFmt formatCode="#,##0%" sourceLinked="0"/>
              <c:spPr/>
              <c:txPr>
                <a:bodyPr/>
                <a:lstStyle/>
                <a:p>
                  <a:pPr>
                    <a:defRPr sz="2380" b="0" i="0" u="none" strike="noStrike">
                      <a:solidFill>
                        <a:srgbClr val="FFFFFF"/>
                      </a:solidFill>
                      <a:latin typeface="Open Sans"/>
                    </a:defRPr>
                  </a:pPr>
                  <a:endParaRPr lang="en-US"/>
                </a:p>
              </c:txPr>
              <c:showLegendKey val="0"/>
              <c:showVal val="0"/>
              <c:showCatName val="0"/>
              <c:showSerName val="0"/>
              <c:showPercent val="1"/>
              <c:showBubbleSize val="0"/>
              <c:extLst>
                <c:ext xmlns:c16="http://schemas.microsoft.com/office/drawing/2014/chart" uri="{C3380CC4-5D6E-409C-BE32-E72D297353CC}">
                  <c16:uniqueId val="{00000005-2123-304C-A001-560F9A57964E}"/>
                </c:ext>
              </c:extLst>
            </c:dLbl>
            <c:dLbl>
              <c:idx val="3"/>
              <c:numFmt formatCode="#,##0%" sourceLinked="0"/>
              <c:spPr/>
              <c:txPr>
                <a:bodyPr/>
                <a:lstStyle/>
                <a:p>
                  <a:pPr>
                    <a:defRPr sz="2380" b="0" i="0" u="none" strike="noStrike">
                      <a:solidFill>
                        <a:srgbClr val="FFFFFF"/>
                      </a:solidFill>
                      <a:latin typeface="Open Sans"/>
                    </a:defRPr>
                  </a:pPr>
                  <a:endParaRPr lang="en-US"/>
                </a:p>
              </c:txPr>
              <c:showLegendKey val="0"/>
              <c:showVal val="0"/>
              <c:showCatName val="0"/>
              <c:showSerName val="0"/>
              <c:showPercent val="1"/>
              <c:showBubbleSize val="0"/>
              <c:extLst>
                <c:ext xmlns:c16="http://schemas.microsoft.com/office/drawing/2014/chart" uri="{C3380CC4-5D6E-409C-BE32-E72D297353CC}">
                  <c16:uniqueId val="{00000007-2123-304C-A001-560F9A57964E}"/>
                </c:ext>
              </c:extLst>
            </c:dLbl>
            <c:numFmt formatCode="#,##0%" sourceLinked="0"/>
            <c:spPr>
              <a:noFill/>
              <a:ln>
                <a:noFill/>
              </a:ln>
              <a:effectLst/>
            </c:spPr>
            <c:txPr>
              <a:bodyPr/>
              <a:lstStyle/>
              <a:p>
                <a:pPr>
                  <a:defRPr sz="2380" b="0" i="0" u="none" strike="noStrike">
                    <a:solidFill>
                      <a:srgbClr val="FFFFFF"/>
                    </a:solidFill>
                    <a:latin typeface="Open Sans"/>
                  </a:defRPr>
                </a:pPr>
                <a:endParaRPr lang="en-US"/>
              </a:p>
            </c:txPr>
            <c:showLegendKey val="0"/>
            <c:showVal val="0"/>
            <c:showCatName val="0"/>
            <c:showSerName val="0"/>
            <c:showPercent val="1"/>
            <c:showBubbleSize val="0"/>
            <c:showLeaderLines val="1"/>
            <c:leaderLines>
              <c:spPr>
                <a:ln w="6350" cap="flat">
                  <a:solidFill>
                    <a:srgbClr val="000000"/>
                  </a:solidFill>
                  <a:prstDash val="solid"/>
                  <a:miter lim="400000"/>
                </a:ln>
                <a:effectLst/>
              </c:spPr>
            </c:leaderLines>
            <c:extLst>
              <c:ext xmlns:c15="http://schemas.microsoft.com/office/drawing/2012/chart" uri="{CE6537A1-D6FC-4f65-9D91-7224C49458BB}"/>
            </c:extLst>
          </c:dLbls>
          <c:cat>
            <c:strRef>
              <c:f>Sheet1!$B$1:$E$1</c:f>
              <c:strCache>
                <c:ptCount val="4"/>
                <c:pt idx="0">
                  <c:v>April</c:v>
                </c:pt>
                <c:pt idx="1">
                  <c:v>May</c:v>
                </c:pt>
                <c:pt idx="2">
                  <c:v>June</c:v>
                </c:pt>
                <c:pt idx="3">
                  <c:v>July</c:v>
                </c:pt>
              </c:strCache>
            </c:strRef>
          </c:cat>
          <c:val>
            <c:numRef>
              <c:f>Sheet1!$B$2:$E$2</c:f>
              <c:numCache>
                <c:formatCode>General</c:formatCode>
                <c:ptCount val="4"/>
                <c:pt idx="0">
                  <c:v>91</c:v>
                </c:pt>
                <c:pt idx="1">
                  <c:v>76</c:v>
                </c:pt>
                <c:pt idx="2">
                  <c:v>20</c:v>
                </c:pt>
                <c:pt idx="3">
                  <c:v>26</c:v>
                </c:pt>
              </c:numCache>
            </c:numRef>
          </c:val>
          <c:extLst>
            <c:ext xmlns:c16="http://schemas.microsoft.com/office/drawing/2014/chart" uri="{C3380CC4-5D6E-409C-BE32-E72D297353CC}">
              <c16:uniqueId val="{00000008-2123-304C-A001-560F9A57964E}"/>
            </c:ext>
          </c:extLst>
        </c:ser>
        <c:dLbls>
          <c:showLegendKey val="0"/>
          <c:showVal val="0"/>
          <c:showCatName val="0"/>
          <c:showSerName val="0"/>
          <c:showPercent val="0"/>
          <c:showBubbleSize val="0"/>
          <c:showLeaderLines val="1"/>
        </c:dLbls>
        <c:firstSliceAng val="0"/>
        <c:holeSize val="75"/>
      </c:doughnutChart>
      <c:spPr>
        <a:noFill/>
        <a:ln w="12700" cap="flat">
          <a:noFill/>
          <a:miter lim="400000"/>
        </a:ln>
        <a:effectLst/>
      </c:spPr>
    </c:plotArea>
    <c:legend>
      <c:legendPos val="t"/>
      <c:layout>
        <c:manualLayout>
          <c:xMode val="edge"/>
          <c:yMode val="edge"/>
          <c:x val="3.08131E-2"/>
          <c:y val="0"/>
          <c:w val="0.93837400000000004"/>
          <c:h val="6.01743E-2"/>
        </c:manualLayout>
      </c:layout>
      <c:overlay val="1"/>
      <c:spPr>
        <a:noFill/>
        <a:ln w="12700" cap="flat">
          <a:noFill/>
          <a:miter lim="400000"/>
        </a:ln>
        <a:effectLst/>
      </c:spPr>
      <c:txPr>
        <a:bodyPr rot="0"/>
        <a:lstStyle/>
        <a:p>
          <a:pPr>
            <a:defRPr sz="1620" b="0" i="0" u="none" strike="noStrike">
              <a:solidFill>
                <a:srgbClr val="000000"/>
              </a:solidFill>
              <a:latin typeface="Open Sans"/>
            </a:defRPr>
          </a:pPr>
          <a:endParaRPr lang="en-US"/>
        </a:p>
      </c:txPr>
    </c:legend>
    <c:plotVisOnly val="1"/>
    <c:dispBlanksAs val="gap"/>
    <c:showDLblsOverMax val="1"/>
  </c:chart>
  <c:spPr>
    <a:noFill/>
    <a:ln>
      <a:noFill/>
    </a:ln>
    <a:effectLst/>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2">
                <a:hueOff val="-16920000"/>
                <a:satOff val="75000"/>
                <a:lumOff val="-52156"/>
              </a:schemeClr>
            </a:solidFill>
            <a:ln w="12700" cap="flat">
              <a:noFill/>
              <a:miter lim="400000"/>
            </a:ln>
            <a:effectLst/>
          </c:spPr>
          <c:dPt>
            <c:idx val="0"/>
            <c:bubble3D val="0"/>
            <c:extLst>
              <c:ext xmlns:c16="http://schemas.microsoft.com/office/drawing/2014/chart" uri="{C3380CC4-5D6E-409C-BE32-E72D297353CC}">
                <c16:uniqueId val="{00000001-02B0-5A41-B83D-FD161D6FCB23}"/>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02B0-5A41-B83D-FD161D6FCB23}"/>
              </c:ext>
            </c:extLst>
          </c:dPt>
          <c:cat>
            <c:multiLvlStrRef>
              <c:f>Sheet1!$B$1:$C$1</c:f>
            </c:multiLvlStrRef>
          </c:cat>
          <c:val>
            <c:numRef>
              <c:f>Sheet1!$B$2:$C$2</c:f>
              <c:numCache>
                <c:formatCode>General</c:formatCode>
                <c:ptCount val="2"/>
                <c:pt idx="0">
                  <c:v>100</c:v>
                </c:pt>
                <c:pt idx="1">
                  <c:v>0</c:v>
                </c:pt>
              </c:numCache>
            </c:numRef>
          </c:val>
          <c:extLst>
            <c:ext xmlns:c16="http://schemas.microsoft.com/office/drawing/2014/chart" uri="{C3380CC4-5D6E-409C-BE32-E72D297353CC}">
              <c16:uniqueId val="{00000004-02B0-5A41-B83D-FD161D6FCB23}"/>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4">
                <a:hueOff val="10957319"/>
                <a:lumOff val="-29411"/>
              </a:schemeClr>
            </a:solidFill>
            <a:ln w="12700" cap="flat">
              <a:noFill/>
              <a:miter lim="400000"/>
            </a:ln>
            <a:effectLst/>
          </c:spPr>
          <c:dPt>
            <c:idx val="0"/>
            <c:bubble3D val="0"/>
            <c:extLst>
              <c:ext xmlns:c16="http://schemas.microsoft.com/office/drawing/2014/chart" uri="{C3380CC4-5D6E-409C-BE32-E72D297353CC}">
                <c16:uniqueId val="{00000001-9F9C-D54D-81F2-0AA0681E8C7D}"/>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9F9C-D54D-81F2-0AA0681E8C7D}"/>
              </c:ext>
            </c:extLst>
          </c:dPt>
          <c:cat>
            <c:multiLvlStrRef>
              <c:f>Sheet1!$B$1:$C$1</c:f>
            </c:multiLvlStrRef>
          </c:cat>
          <c:val>
            <c:numRef>
              <c:f>Sheet1!$B$2:$C$2</c:f>
              <c:numCache>
                <c:formatCode>General</c:formatCode>
                <c:ptCount val="2"/>
                <c:pt idx="0">
                  <c:v>88</c:v>
                </c:pt>
                <c:pt idx="1">
                  <c:v>12</c:v>
                </c:pt>
              </c:numCache>
            </c:numRef>
          </c:val>
          <c:extLst>
            <c:ext xmlns:c16="http://schemas.microsoft.com/office/drawing/2014/chart" uri="{C3380CC4-5D6E-409C-BE32-E72D297353CC}">
              <c16:uniqueId val="{00000004-9F9C-D54D-81F2-0AA0681E8C7D}"/>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5.0000000000000001E-3"/>
          <c:y val="5.0000000000000001E-3"/>
          <c:w val="0.99"/>
          <c:h val="0.98750000000000004"/>
        </c:manualLayout>
      </c:layout>
      <c:doughnutChart>
        <c:varyColors val="0"/>
        <c:ser>
          <c:idx val="0"/>
          <c:order val="0"/>
          <c:tx>
            <c:strRef>
              <c:f>Sheet1!$A$2</c:f>
              <c:strCache>
                <c:ptCount val="1"/>
                <c:pt idx="0">
                  <c:v>Region 1</c:v>
                </c:pt>
              </c:strCache>
            </c:strRef>
          </c:tx>
          <c:spPr>
            <a:solidFill>
              <a:schemeClr val="accent1">
                <a:hueOff val="-1744305"/>
                <a:satOff val="75409"/>
                <a:lumOff val="-47058"/>
              </a:schemeClr>
            </a:solidFill>
            <a:ln w="12700" cap="flat">
              <a:noFill/>
              <a:miter lim="400000"/>
            </a:ln>
            <a:effectLst/>
          </c:spPr>
          <c:dPt>
            <c:idx val="0"/>
            <c:bubble3D val="0"/>
            <c:extLst>
              <c:ext xmlns:c16="http://schemas.microsoft.com/office/drawing/2014/chart" uri="{C3380CC4-5D6E-409C-BE32-E72D297353CC}">
                <c16:uniqueId val="{00000001-F2CA-3047-8A91-D0B779C4CD67}"/>
              </c:ext>
            </c:extLst>
          </c:dPt>
          <c:dPt>
            <c:idx val="1"/>
            <c:bubble3D val="0"/>
            <c:spPr>
              <a:solidFill>
                <a:schemeClr val="accent1"/>
              </a:solidFill>
              <a:ln w="12700" cap="flat">
                <a:noFill/>
                <a:miter lim="400000"/>
              </a:ln>
              <a:effectLst/>
            </c:spPr>
            <c:extLst>
              <c:ext xmlns:c16="http://schemas.microsoft.com/office/drawing/2014/chart" uri="{C3380CC4-5D6E-409C-BE32-E72D297353CC}">
                <c16:uniqueId val="{00000003-F2CA-3047-8A91-D0B779C4CD67}"/>
              </c:ext>
            </c:extLst>
          </c:dPt>
          <c:cat>
            <c:multiLvlStrRef>
              <c:f>Sheet1!$B$1:$C$1</c:f>
            </c:multiLvlStrRef>
          </c:cat>
          <c:val>
            <c:numRef>
              <c:f>Sheet1!$B$2:$C$2</c:f>
              <c:numCache>
                <c:formatCode>General</c:formatCode>
                <c:ptCount val="2"/>
                <c:pt idx="0">
                  <c:v>66</c:v>
                </c:pt>
                <c:pt idx="1">
                  <c:v>34</c:v>
                </c:pt>
              </c:numCache>
            </c:numRef>
          </c:val>
          <c:extLst>
            <c:ext xmlns:c16="http://schemas.microsoft.com/office/drawing/2014/chart" uri="{C3380CC4-5D6E-409C-BE32-E72D297353CC}">
              <c16:uniqueId val="{00000004-F2CA-3047-8A91-D0B779C4CD67}"/>
            </c:ext>
          </c:extLst>
        </c:ser>
        <c:dLbls>
          <c:showLegendKey val="0"/>
          <c:showVal val="0"/>
          <c:showCatName val="0"/>
          <c:showSerName val="0"/>
          <c:showPercent val="0"/>
          <c:showBubbleSize val="0"/>
          <c:showLeaderLines val="1"/>
        </c:dLbls>
        <c:firstSliceAng val="0"/>
        <c:holeSize val="78"/>
      </c:doughnutChart>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plotArea>
      <c:layout>
        <c:manualLayout>
          <c:layoutTarget val="inner"/>
          <c:xMode val="edge"/>
          <c:yMode val="edge"/>
          <c:x val="1.2101900000000001E-2"/>
          <c:y val="2.4171999999999999E-2"/>
          <c:w val="0.98289800000000005"/>
          <c:h val="0.92957299999999998"/>
        </c:manualLayout>
      </c:layout>
      <c:barChart>
        <c:barDir val="col"/>
        <c:grouping val="clustered"/>
        <c:varyColors val="0"/>
        <c:ser>
          <c:idx val="0"/>
          <c:order val="0"/>
          <c:tx>
            <c:strRef>
              <c:f>Sheet1!$A$2</c:f>
              <c:strCache>
                <c:ptCount val="1"/>
                <c:pt idx="0">
                  <c:v>Neither Donate or Volunteer</c:v>
                </c:pt>
              </c:strCache>
            </c:strRef>
          </c:tx>
          <c:spPr>
            <a:solidFill>
              <a:schemeClr val="accent2">
                <a:hueOff val="-16920000"/>
                <a:satOff val="75000"/>
                <a:lumOff val="-52156"/>
              </a:schemeClr>
            </a:solidFill>
            <a:ln w="12700" cap="flat">
              <a:noFill/>
              <a:miter lim="400000"/>
            </a:ln>
            <a:effectLst/>
          </c:spPr>
          <c:invertIfNegative val="0"/>
          <c:dLbls>
            <c:numFmt formatCode="#,##0%" sourceLinked="0"/>
            <c:spPr>
              <a:noFill/>
              <a:ln>
                <a:noFill/>
              </a:ln>
              <a:effectLst/>
            </c:spPr>
            <c:txPr>
              <a:bodyPr/>
              <a:lstStyle/>
              <a:p>
                <a:pPr>
                  <a:defRPr sz="7000" b="0" i="1" u="none" strike="noStrike">
                    <a:solidFill>
                      <a:srgbClr val="FFFFFF"/>
                    </a:solidFill>
                    <a:latin typeface="Literata Regular"/>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strCache>
            </c:strRef>
          </c:cat>
          <c:val>
            <c:numRef>
              <c:f>Sheet1!$B$2:$B$2</c:f>
              <c:numCache>
                <c:formatCode>General</c:formatCode>
                <c:ptCount val="1"/>
                <c:pt idx="0">
                  <c:v>0.28000000000000003</c:v>
                </c:pt>
              </c:numCache>
            </c:numRef>
          </c:val>
          <c:extLst>
            <c:ext xmlns:c16="http://schemas.microsoft.com/office/drawing/2014/chart" uri="{C3380CC4-5D6E-409C-BE32-E72D297353CC}">
              <c16:uniqueId val="{00000000-051F-DE47-970E-5ED72E6F0713}"/>
            </c:ext>
          </c:extLst>
        </c:ser>
        <c:ser>
          <c:idx val="1"/>
          <c:order val="1"/>
          <c:tx>
            <c:strRef>
              <c:f>Sheet1!$A$3</c:f>
              <c:strCache>
                <c:ptCount val="1"/>
                <c:pt idx="0">
                  <c:v>Volunteer Only</c:v>
                </c:pt>
              </c:strCache>
            </c:strRef>
          </c:tx>
          <c:spPr>
            <a:solidFill>
              <a:schemeClr val="accent4">
                <a:hueOff val="10957319"/>
                <a:lumOff val="-29411"/>
              </a:schemeClr>
            </a:solidFill>
            <a:ln w="12700" cap="flat">
              <a:noFill/>
              <a:miter lim="400000"/>
            </a:ln>
            <a:effectLst/>
          </c:spPr>
          <c:invertIfNegative val="0"/>
          <c:dLbls>
            <c:numFmt formatCode="#,##0%" sourceLinked="0"/>
            <c:spPr>
              <a:noFill/>
              <a:ln>
                <a:noFill/>
              </a:ln>
              <a:effectLst/>
            </c:spPr>
            <c:txPr>
              <a:bodyPr/>
              <a:lstStyle/>
              <a:p>
                <a:pPr>
                  <a:defRPr sz="7000" b="0" i="1" u="none" strike="noStrike">
                    <a:solidFill>
                      <a:srgbClr val="FFFFFF"/>
                    </a:solidFill>
                    <a:latin typeface="Literata Regular"/>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strCache>
            </c:strRef>
          </c:cat>
          <c:val>
            <c:numRef>
              <c:f>Sheet1!$B$3:$B$3</c:f>
              <c:numCache>
                <c:formatCode>General</c:formatCode>
                <c:ptCount val="1"/>
                <c:pt idx="0">
                  <c:v>0.18</c:v>
                </c:pt>
              </c:numCache>
            </c:numRef>
          </c:val>
          <c:extLst>
            <c:ext xmlns:c16="http://schemas.microsoft.com/office/drawing/2014/chart" uri="{C3380CC4-5D6E-409C-BE32-E72D297353CC}">
              <c16:uniqueId val="{00000001-051F-DE47-970E-5ED72E6F0713}"/>
            </c:ext>
          </c:extLst>
        </c:ser>
        <c:ser>
          <c:idx val="2"/>
          <c:order val="2"/>
          <c:tx>
            <c:strRef>
              <c:f>Sheet1!$A$4</c:f>
              <c:strCache>
                <c:ptCount val="1"/>
                <c:pt idx="0">
                  <c:v>Donate Only</c:v>
                </c:pt>
              </c:strCache>
            </c:strRef>
          </c:tx>
          <c:spPr>
            <a:solidFill>
              <a:schemeClr val="accent4">
                <a:hueOff val="10957319"/>
                <a:lumOff val="-29411"/>
              </a:schemeClr>
            </a:solidFill>
            <a:ln w="12700" cap="flat">
              <a:noFill/>
              <a:miter lim="400000"/>
            </a:ln>
            <a:effectLst/>
          </c:spPr>
          <c:invertIfNegative val="0"/>
          <c:dLbls>
            <c:numFmt formatCode="#,##0%" sourceLinked="0"/>
            <c:spPr>
              <a:noFill/>
              <a:ln>
                <a:noFill/>
              </a:ln>
              <a:effectLst/>
            </c:spPr>
            <c:txPr>
              <a:bodyPr/>
              <a:lstStyle/>
              <a:p>
                <a:pPr>
                  <a:defRPr sz="7000" b="0" i="1" u="none" strike="noStrike">
                    <a:solidFill>
                      <a:srgbClr val="FFFFFF"/>
                    </a:solidFill>
                    <a:latin typeface="Literata Regular"/>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strCache>
            </c:strRef>
          </c:cat>
          <c:val>
            <c:numRef>
              <c:f>Sheet1!$B$4:$B$4</c:f>
              <c:numCache>
                <c:formatCode>General</c:formatCode>
                <c:ptCount val="1"/>
                <c:pt idx="0">
                  <c:v>0.17</c:v>
                </c:pt>
              </c:numCache>
            </c:numRef>
          </c:val>
          <c:extLst>
            <c:ext xmlns:c16="http://schemas.microsoft.com/office/drawing/2014/chart" uri="{C3380CC4-5D6E-409C-BE32-E72D297353CC}">
              <c16:uniqueId val="{00000002-051F-DE47-970E-5ED72E6F0713}"/>
            </c:ext>
          </c:extLst>
        </c:ser>
        <c:ser>
          <c:idx val="3"/>
          <c:order val="3"/>
          <c:tx>
            <c:strRef>
              <c:f>Sheet1!$A$5</c:f>
              <c:strCache>
                <c:ptCount val="1"/>
                <c:pt idx="0">
                  <c:v>Both Donate and Volunteer</c:v>
                </c:pt>
              </c:strCache>
            </c:strRef>
          </c:tx>
          <c:spPr>
            <a:solidFill>
              <a:schemeClr val="accent2">
                <a:hueOff val="-16920000"/>
                <a:satOff val="75000"/>
                <a:lumOff val="-52156"/>
              </a:schemeClr>
            </a:solidFill>
            <a:ln w="12700" cap="flat">
              <a:noFill/>
              <a:miter lim="400000"/>
            </a:ln>
            <a:effectLst/>
          </c:spPr>
          <c:invertIfNegative val="0"/>
          <c:dLbls>
            <c:numFmt formatCode="#,##0%" sourceLinked="0"/>
            <c:spPr>
              <a:noFill/>
              <a:ln>
                <a:noFill/>
              </a:ln>
              <a:effectLst/>
            </c:spPr>
            <c:txPr>
              <a:bodyPr/>
              <a:lstStyle/>
              <a:p>
                <a:pPr>
                  <a:defRPr sz="7000" b="0" i="1" u="none" strike="noStrike">
                    <a:solidFill>
                      <a:srgbClr val="FFFFFF"/>
                    </a:solidFill>
                    <a:latin typeface="Literata Regular"/>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Sheet1!$B$1:$B$1</c:f>
              <c:strCache>
                <c:ptCount val="1"/>
              </c:strCache>
            </c:strRef>
          </c:cat>
          <c:val>
            <c:numRef>
              <c:f>Sheet1!$B$5:$B$5</c:f>
              <c:numCache>
                <c:formatCode>General</c:formatCode>
                <c:ptCount val="1"/>
                <c:pt idx="0">
                  <c:v>0.12</c:v>
                </c:pt>
              </c:numCache>
            </c:numRef>
          </c:val>
          <c:extLst>
            <c:ext xmlns:c16="http://schemas.microsoft.com/office/drawing/2014/chart" uri="{C3380CC4-5D6E-409C-BE32-E72D297353CC}">
              <c16:uniqueId val="{00000003-051F-DE47-970E-5ED72E6F0713}"/>
            </c:ext>
          </c:extLst>
        </c:ser>
        <c:dLbls>
          <c:showLegendKey val="0"/>
          <c:showVal val="0"/>
          <c:showCatName val="0"/>
          <c:showSerName val="0"/>
          <c:showPercent val="0"/>
          <c:showBubbleSize val="0"/>
        </c:dLbls>
        <c:gapWidth val="50"/>
        <c:overlap val="-20"/>
        <c:axId val="2094734552"/>
        <c:axId val="2094734553"/>
      </c:barChart>
      <c:catAx>
        <c:axId val="2094734552"/>
        <c:scaling>
          <c:orientation val="minMax"/>
        </c:scaling>
        <c:delete val="0"/>
        <c:axPos val="b"/>
        <c:numFmt formatCode="General" sourceLinked="0"/>
        <c:majorTickMark val="none"/>
        <c:minorTickMark val="none"/>
        <c:tickLblPos val="low"/>
        <c:spPr>
          <a:ln w="12700" cap="flat">
            <a:noFill/>
            <a:miter lim="400000"/>
          </a:ln>
        </c:spPr>
        <c:txPr>
          <a:bodyPr rot="0"/>
          <a:lstStyle/>
          <a:p>
            <a:pPr>
              <a:defRPr sz="1400" b="0" i="0" u="none" strike="noStrike">
                <a:solidFill>
                  <a:srgbClr val="77777B"/>
                </a:solidFill>
                <a:latin typeface="Open Sans"/>
              </a:defRPr>
            </a:pPr>
            <a:endParaRPr lang="en-US"/>
          </a:p>
        </c:txPr>
        <c:crossAx val="2094734553"/>
        <c:crosses val="autoZero"/>
        <c:auto val="1"/>
        <c:lblAlgn val="ctr"/>
        <c:lblOffset val="100"/>
        <c:noMultiLvlLbl val="1"/>
      </c:catAx>
      <c:valAx>
        <c:axId val="2094734553"/>
        <c:scaling>
          <c:orientation val="minMax"/>
          <c:max val="0.4"/>
        </c:scaling>
        <c:delete val="0"/>
        <c:axPos val="l"/>
        <c:numFmt formatCode="0%" sourceLinked="0"/>
        <c:majorTickMark val="in"/>
        <c:minorTickMark val="in"/>
        <c:tickLblPos val="none"/>
        <c:spPr>
          <a:ln w="12700" cap="flat">
            <a:noFill/>
            <a:miter lim="400000"/>
          </a:ln>
        </c:spPr>
        <c:txPr>
          <a:bodyPr rot="0"/>
          <a:lstStyle/>
          <a:p>
            <a:pPr>
              <a:defRPr sz="2200" b="0" i="0" u="none" strike="noStrike">
                <a:solidFill>
                  <a:srgbClr val="77777B"/>
                </a:solidFill>
                <a:latin typeface="Open Sans"/>
              </a:defRPr>
            </a:pPr>
            <a:endParaRPr lang="en-US"/>
          </a:p>
        </c:txPr>
        <c:crossAx val="2094734552"/>
        <c:crosses val="autoZero"/>
        <c:crossBetween val="between"/>
        <c:majorUnit val="0.1"/>
        <c:minorUnit val="0.0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2" name="Shape 1122"/>
          <p:cNvSpPr>
            <a:spLocks noGrp="1" noRot="1" noChangeAspect="1"/>
          </p:cNvSpPr>
          <p:nvPr>
            <p:ph type="sldImg"/>
          </p:nvPr>
        </p:nvSpPr>
        <p:spPr>
          <a:xfrm>
            <a:off x="1143000" y="685800"/>
            <a:ext cx="4572000" cy="3429000"/>
          </a:xfrm>
          <a:prstGeom prst="rect">
            <a:avLst/>
          </a:prstGeom>
        </p:spPr>
        <p:txBody>
          <a:bodyPr/>
          <a:lstStyle/>
          <a:p>
            <a:endParaRPr/>
          </a:p>
        </p:txBody>
      </p:sp>
      <p:sp>
        <p:nvSpPr>
          <p:cNvPr id="1123" name="Shape 112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i="1">
        <a:latin typeface="+mn-lt"/>
        <a:ea typeface="+mn-ea"/>
        <a:cs typeface="+mn-cs"/>
        <a:sym typeface="Open Sans"/>
      </a:defRPr>
    </a:lvl1pPr>
    <a:lvl2pPr indent="228600" defTabSz="457200" latinLnBrk="0">
      <a:lnSpc>
        <a:spcPct val="117999"/>
      </a:lnSpc>
      <a:defRPr sz="2200" i="1">
        <a:latin typeface="+mn-lt"/>
        <a:ea typeface="+mn-ea"/>
        <a:cs typeface="+mn-cs"/>
        <a:sym typeface="Open Sans"/>
      </a:defRPr>
    </a:lvl2pPr>
    <a:lvl3pPr indent="457200" defTabSz="457200" latinLnBrk="0">
      <a:lnSpc>
        <a:spcPct val="117999"/>
      </a:lnSpc>
      <a:defRPr sz="2200" i="1">
        <a:latin typeface="+mn-lt"/>
        <a:ea typeface="+mn-ea"/>
        <a:cs typeface="+mn-cs"/>
        <a:sym typeface="Open Sans"/>
      </a:defRPr>
    </a:lvl3pPr>
    <a:lvl4pPr indent="685800" defTabSz="457200" latinLnBrk="0">
      <a:lnSpc>
        <a:spcPct val="117999"/>
      </a:lnSpc>
      <a:defRPr sz="2200" i="1">
        <a:latin typeface="+mn-lt"/>
        <a:ea typeface="+mn-ea"/>
        <a:cs typeface="+mn-cs"/>
        <a:sym typeface="Open Sans"/>
      </a:defRPr>
    </a:lvl4pPr>
    <a:lvl5pPr indent="914400" defTabSz="457200" latinLnBrk="0">
      <a:lnSpc>
        <a:spcPct val="117999"/>
      </a:lnSpc>
      <a:defRPr sz="2200" i="1">
        <a:latin typeface="+mn-lt"/>
        <a:ea typeface="+mn-ea"/>
        <a:cs typeface="+mn-cs"/>
        <a:sym typeface="Open Sans"/>
      </a:defRPr>
    </a:lvl5pPr>
    <a:lvl6pPr indent="1143000" defTabSz="457200" latinLnBrk="0">
      <a:lnSpc>
        <a:spcPct val="117999"/>
      </a:lnSpc>
      <a:defRPr sz="2200" i="1">
        <a:latin typeface="+mn-lt"/>
        <a:ea typeface="+mn-ea"/>
        <a:cs typeface="+mn-cs"/>
        <a:sym typeface="Open Sans"/>
      </a:defRPr>
    </a:lvl6pPr>
    <a:lvl7pPr indent="1371600" defTabSz="457200" latinLnBrk="0">
      <a:lnSpc>
        <a:spcPct val="117999"/>
      </a:lnSpc>
      <a:defRPr sz="2200" i="1">
        <a:latin typeface="+mn-lt"/>
        <a:ea typeface="+mn-ea"/>
        <a:cs typeface="+mn-cs"/>
        <a:sym typeface="Open Sans"/>
      </a:defRPr>
    </a:lvl7pPr>
    <a:lvl8pPr indent="1600200" defTabSz="457200" latinLnBrk="0">
      <a:lnSpc>
        <a:spcPct val="117999"/>
      </a:lnSpc>
      <a:defRPr sz="2200" i="1">
        <a:latin typeface="+mn-lt"/>
        <a:ea typeface="+mn-ea"/>
        <a:cs typeface="+mn-cs"/>
        <a:sym typeface="Open Sans"/>
      </a:defRPr>
    </a:lvl8pPr>
    <a:lvl9pPr indent="1828800" defTabSz="457200" latinLnBrk="0">
      <a:lnSpc>
        <a:spcPct val="117999"/>
      </a:lnSpc>
      <a:defRPr sz="2200" i="1">
        <a:latin typeface="+mn-lt"/>
        <a:ea typeface="+mn-ea"/>
        <a:cs typeface="+mn-cs"/>
        <a:sym typeface="Open San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 name="Shape 1131"/>
          <p:cNvSpPr>
            <a:spLocks noGrp="1" noRot="1" noChangeAspect="1"/>
          </p:cNvSpPr>
          <p:nvPr>
            <p:ph type="sldImg"/>
          </p:nvPr>
        </p:nvSpPr>
        <p:spPr>
          <a:prstGeom prst="rect">
            <a:avLst/>
          </a:prstGeom>
        </p:spPr>
        <p:txBody>
          <a:bodyPr/>
          <a:lstStyle/>
          <a:p>
            <a:endParaRPr/>
          </a:p>
        </p:txBody>
      </p:sp>
      <p:sp>
        <p:nvSpPr>
          <p:cNvPr id="1132" name="Shape 1132"/>
          <p:cNvSpPr>
            <a:spLocks noGrp="1"/>
          </p:cNvSpPr>
          <p:nvPr>
            <p:ph type="body" sz="quarter" idx="1"/>
          </p:nvPr>
        </p:nvSpPr>
        <p:spPr>
          <a:prstGeom prst="rect">
            <a:avLst/>
          </a:prstGeom>
        </p:spPr>
        <p:txBody>
          <a:bodyPr/>
          <a:lstStyle/>
          <a:p>
            <a:r>
              <a:t>Book some time with your key organizational leaders to introduce them to your program. Customize this presentation template to fit your program launch.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5" name="Shape 1425"/>
          <p:cNvSpPr>
            <a:spLocks noGrp="1" noRot="1" noChangeAspect="1"/>
          </p:cNvSpPr>
          <p:nvPr>
            <p:ph type="sldImg"/>
          </p:nvPr>
        </p:nvSpPr>
        <p:spPr>
          <a:prstGeom prst="rect">
            <a:avLst/>
          </a:prstGeom>
        </p:spPr>
        <p:txBody>
          <a:bodyPr/>
          <a:lstStyle/>
          <a:p>
            <a:endParaRPr/>
          </a:p>
        </p:txBody>
      </p:sp>
      <p:sp>
        <p:nvSpPr>
          <p:cNvPr id="1426" name="Shape 1426"/>
          <p:cNvSpPr>
            <a:spLocks noGrp="1"/>
          </p:cNvSpPr>
          <p:nvPr>
            <p:ph type="body" sz="quarter" idx="1"/>
          </p:nvPr>
        </p:nvSpPr>
        <p:spPr>
          <a:prstGeom prst="rect">
            <a:avLst/>
          </a:prstGeom>
        </p:spPr>
        <p:txBody>
          <a:bodyPr/>
          <a:lstStyle/>
          <a:p>
            <a:pPr marL="279400" indent="-279400">
              <a:buSzPct val="123000"/>
              <a:buChar char="-"/>
            </a:pPr>
            <a:r>
              <a:t>Reinforce data that supports that purpose paves the way to profits.</a:t>
            </a:r>
          </a:p>
          <a:p>
            <a:pPr marL="279400" indent="-279400">
              <a:buSzPct val="123000"/>
              <a:buChar char="-"/>
            </a:pPr>
            <a:r>
              <a:t>Companies can realize positive outcomes like higher market value, more revenue, a more resonant employer brand, increased workforce productivity and satisfaction, positive brand reputation and greater consumer brand preference. </a:t>
            </a:r>
          </a:p>
          <a:p>
            <a:endParaRPr/>
          </a:p>
          <a:p>
            <a:r>
              <a:t>****</a:t>
            </a:r>
          </a:p>
          <a:p>
            <a:pPr>
              <a:defRPr i="0"/>
            </a:pPr>
            <a:r>
              <a:t>Purpose-driven companies perform better in every way. Investing in social purpose has the potential to raise market value by 4 to 6%, increase revenues by up to 20% (Project ROI) and decrease staff turnover rates by up to 57% (Benevity Engagement Study).</a:t>
            </a:r>
          </a:p>
          <a:p>
            <a:pPr>
              <a:defRPr i="0"/>
            </a:pPr>
            <a:endParaRPr/>
          </a:p>
          <a:p>
            <a:pPr>
              <a:defRPr i="0"/>
            </a:pPr>
            <a:r>
              <a:t>What if we could increase our market share by 6%? What if we could deliver 20% more revenue? Or increase our program participation by 20% in the first year? Decrease administrative work by 20-30%, or reduce employee turnover by 57%?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6" name="Shape 1436"/>
          <p:cNvSpPr>
            <a:spLocks noGrp="1" noRot="1" noChangeAspect="1"/>
          </p:cNvSpPr>
          <p:nvPr>
            <p:ph type="sldImg"/>
          </p:nvPr>
        </p:nvSpPr>
        <p:spPr>
          <a:xfrm>
            <a:off x="381000" y="685800"/>
            <a:ext cx="6096000" cy="3429000"/>
          </a:xfrm>
          <a:prstGeom prst="rect">
            <a:avLst/>
          </a:prstGeom>
        </p:spPr>
        <p:txBody>
          <a:bodyPr/>
          <a:lstStyle/>
          <a:p>
            <a:endParaRPr/>
          </a:p>
        </p:txBody>
      </p:sp>
      <p:sp>
        <p:nvSpPr>
          <p:cNvPr id="1437" name="Shape 1437"/>
          <p:cNvSpPr>
            <a:spLocks noGrp="1"/>
          </p:cNvSpPr>
          <p:nvPr>
            <p:ph type="body" sz="quarter" idx="1"/>
          </p:nvPr>
        </p:nvSpPr>
        <p:spPr>
          <a:prstGeom prst="rect">
            <a:avLst/>
          </a:prstGeom>
        </p:spPr>
        <p:txBody>
          <a:bodyPr/>
          <a:lstStyle>
            <a:lvl1pPr>
              <a:defRPr i="0"/>
            </a:lvl1pPr>
          </a:lstStyle>
          <a:p>
            <a:r>
              <a:t>This is a stat worth repeating: employee turnover can be reduced by 57% for employees actively engaged in giving and volunteering.</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3" name="Shape 1453"/>
          <p:cNvSpPr>
            <a:spLocks noGrp="1" noRot="1" noChangeAspect="1"/>
          </p:cNvSpPr>
          <p:nvPr>
            <p:ph type="sldImg"/>
          </p:nvPr>
        </p:nvSpPr>
        <p:spPr>
          <a:xfrm>
            <a:off x="381000" y="685800"/>
            <a:ext cx="6096000" cy="3429000"/>
          </a:xfrm>
          <a:prstGeom prst="rect">
            <a:avLst/>
          </a:prstGeom>
        </p:spPr>
        <p:txBody>
          <a:bodyPr/>
          <a:lstStyle/>
          <a:p>
            <a:endParaRPr/>
          </a:p>
        </p:txBody>
      </p:sp>
      <p:sp>
        <p:nvSpPr>
          <p:cNvPr id="1454" name="Shape 1454"/>
          <p:cNvSpPr>
            <a:spLocks noGrp="1"/>
          </p:cNvSpPr>
          <p:nvPr>
            <p:ph type="body" sz="quarter" idx="1"/>
          </p:nvPr>
        </p:nvSpPr>
        <p:spPr>
          <a:prstGeom prst="rect">
            <a:avLst/>
          </a:prstGeom>
        </p:spPr>
        <p:txBody>
          <a:bodyPr/>
          <a:lstStyle/>
          <a:p>
            <a:pPr>
              <a:defRPr i="0"/>
            </a:pPr>
            <a:r>
              <a:t>In 2018, Benevity released a Labs report about the correlation between doing good and employee turnover, and found that it was positively influenced by 57%. It’s up to the high 70s for some companies!</a:t>
            </a:r>
          </a:p>
          <a:p>
            <a:pPr>
              <a:defRPr i="0"/>
            </a:pPr>
            <a:endParaRPr/>
          </a:p>
          <a:p>
            <a:pPr>
              <a:defRPr i="0"/>
            </a:pPr>
            <a:r>
              <a:t>The Benevity Engagement Study validates that employees who give, volunteer or do both, show far greater retention than those who do not participate in Goodness-related activities.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6" name="Shape 1466"/>
          <p:cNvSpPr>
            <a:spLocks noGrp="1" noRot="1" noChangeAspect="1"/>
          </p:cNvSpPr>
          <p:nvPr>
            <p:ph type="sldImg"/>
          </p:nvPr>
        </p:nvSpPr>
        <p:spPr>
          <a:xfrm>
            <a:off x="381000" y="685800"/>
            <a:ext cx="6096000" cy="3429000"/>
          </a:xfrm>
          <a:prstGeom prst="rect">
            <a:avLst/>
          </a:prstGeom>
        </p:spPr>
        <p:txBody>
          <a:bodyPr/>
          <a:lstStyle/>
          <a:p>
            <a:endParaRPr/>
          </a:p>
        </p:txBody>
      </p:sp>
      <p:sp>
        <p:nvSpPr>
          <p:cNvPr id="1467" name="Shape 1467"/>
          <p:cNvSpPr>
            <a:spLocks noGrp="1"/>
          </p:cNvSpPr>
          <p:nvPr>
            <p:ph type="body" sz="quarter" idx="1"/>
          </p:nvPr>
        </p:nvSpPr>
        <p:spPr>
          <a:prstGeom prst="rect">
            <a:avLst/>
          </a:prstGeom>
        </p:spPr>
        <p:txBody>
          <a:bodyPr/>
          <a:lstStyle/>
          <a:p>
            <a:pPr>
              <a:defRPr b="1"/>
            </a:pPr>
            <a:endParaRPr/>
          </a:p>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0" name="Shape 1480"/>
          <p:cNvSpPr>
            <a:spLocks noGrp="1" noRot="1" noChangeAspect="1"/>
          </p:cNvSpPr>
          <p:nvPr>
            <p:ph type="sldImg"/>
          </p:nvPr>
        </p:nvSpPr>
        <p:spPr>
          <a:prstGeom prst="rect">
            <a:avLst/>
          </a:prstGeom>
        </p:spPr>
        <p:txBody>
          <a:bodyPr/>
          <a:lstStyle/>
          <a:p>
            <a:endParaRPr/>
          </a:p>
        </p:txBody>
      </p:sp>
      <p:sp>
        <p:nvSpPr>
          <p:cNvPr id="1481" name="Shape 1481"/>
          <p:cNvSpPr>
            <a:spLocks noGrp="1"/>
          </p:cNvSpPr>
          <p:nvPr>
            <p:ph type="body" sz="quarter" idx="1"/>
          </p:nvPr>
        </p:nvSpPr>
        <p:spPr>
          <a:prstGeom prst="rect">
            <a:avLst/>
          </a:prstGeom>
        </p:spPr>
        <p:txBody>
          <a:bodyPr/>
          <a:lstStyle>
            <a:lvl1pPr marL="279400" indent="-279400">
              <a:buSzPct val="123000"/>
              <a:buChar char="-"/>
            </a:lvl1pPr>
          </a:lstStyle>
          <a:p>
            <a:r>
              <a:t>Include screenshots here.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8" name="Shape 1488"/>
          <p:cNvSpPr>
            <a:spLocks noGrp="1" noRot="1" noChangeAspect="1"/>
          </p:cNvSpPr>
          <p:nvPr>
            <p:ph type="sldImg"/>
          </p:nvPr>
        </p:nvSpPr>
        <p:spPr>
          <a:xfrm>
            <a:off x="381000" y="685800"/>
            <a:ext cx="6096000" cy="3429000"/>
          </a:xfrm>
          <a:prstGeom prst="rect">
            <a:avLst/>
          </a:prstGeom>
        </p:spPr>
        <p:txBody>
          <a:bodyPr/>
          <a:lstStyle/>
          <a:p>
            <a:endParaRPr/>
          </a:p>
        </p:txBody>
      </p:sp>
      <p:sp>
        <p:nvSpPr>
          <p:cNvPr id="1489" name="Shape 1489"/>
          <p:cNvSpPr>
            <a:spLocks noGrp="1"/>
          </p:cNvSpPr>
          <p:nvPr>
            <p:ph type="body" sz="quarter" idx="1"/>
          </p:nvPr>
        </p:nvSpPr>
        <p:spPr>
          <a:prstGeom prst="rect">
            <a:avLst/>
          </a:prstGeom>
        </p:spPr>
        <p:txBody>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2" name="Shape 1502"/>
          <p:cNvSpPr>
            <a:spLocks noGrp="1" noRot="1" noChangeAspect="1"/>
          </p:cNvSpPr>
          <p:nvPr>
            <p:ph type="sldImg"/>
          </p:nvPr>
        </p:nvSpPr>
        <p:spPr>
          <a:prstGeom prst="rect">
            <a:avLst/>
          </a:prstGeom>
        </p:spPr>
        <p:txBody>
          <a:bodyPr/>
          <a:lstStyle/>
          <a:p>
            <a:endParaRPr/>
          </a:p>
        </p:txBody>
      </p:sp>
      <p:sp>
        <p:nvSpPr>
          <p:cNvPr id="1503" name="Shape 1503"/>
          <p:cNvSpPr>
            <a:spLocks noGrp="1"/>
          </p:cNvSpPr>
          <p:nvPr>
            <p:ph type="body" sz="quarter" idx="1"/>
          </p:nvPr>
        </p:nvSpPr>
        <p:spPr>
          <a:prstGeom prst="rect">
            <a:avLst/>
          </a:prstGeom>
        </p:spPr>
        <p:txBody>
          <a:bodyPr/>
          <a:lstStyle>
            <a:lvl1pPr marL="279400" indent="-279400">
              <a:buSzPct val="123000"/>
              <a:buChar char="-"/>
            </a:lvl1pPr>
          </a:lstStyle>
          <a:p>
            <a:r>
              <a:t>Include screenshots here.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0" name="Shape 1510"/>
          <p:cNvSpPr>
            <a:spLocks noGrp="1" noRot="1" noChangeAspect="1"/>
          </p:cNvSpPr>
          <p:nvPr>
            <p:ph type="sldImg"/>
          </p:nvPr>
        </p:nvSpPr>
        <p:spPr>
          <a:xfrm>
            <a:off x="381000" y="685800"/>
            <a:ext cx="6096000" cy="3429000"/>
          </a:xfrm>
          <a:prstGeom prst="rect">
            <a:avLst/>
          </a:prstGeom>
        </p:spPr>
        <p:txBody>
          <a:bodyPr/>
          <a:lstStyle/>
          <a:p>
            <a:endParaRPr/>
          </a:p>
        </p:txBody>
      </p:sp>
      <p:sp>
        <p:nvSpPr>
          <p:cNvPr id="1511" name="Shape 1511"/>
          <p:cNvSpPr>
            <a:spLocks noGrp="1"/>
          </p:cNvSpPr>
          <p:nvPr>
            <p:ph type="body" sz="quarter" idx="1"/>
          </p:nvPr>
        </p:nvSpPr>
        <p:spPr>
          <a:prstGeom prst="rect">
            <a:avLst/>
          </a:prstGeom>
        </p:spPr>
        <p:txBody>
          <a:bodyPr/>
          <a:lstStyle/>
          <a:p>
            <a:pPr marL="279400" indent="-279400">
              <a:buSzPct val="123000"/>
              <a:buChar char="-"/>
            </a:pPr>
            <a:r>
              <a:t>Include high-level information such as your launch date, promotion or campaign details, etc. </a:t>
            </a:r>
          </a:p>
          <a:p>
            <a:endParaRPr/>
          </a:p>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4" name="Shape 1524"/>
          <p:cNvSpPr>
            <a:spLocks noGrp="1" noRot="1" noChangeAspect="1"/>
          </p:cNvSpPr>
          <p:nvPr>
            <p:ph type="sldImg"/>
          </p:nvPr>
        </p:nvSpPr>
        <p:spPr>
          <a:prstGeom prst="rect">
            <a:avLst/>
          </a:prstGeom>
        </p:spPr>
        <p:txBody>
          <a:bodyPr/>
          <a:lstStyle/>
          <a:p>
            <a:endParaRPr/>
          </a:p>
        </p:txBody>
      </p:sp>
      <p:sp>
        <p:nvSpPr>
          <p:cNvPr id="1525" name="Shape 1525"/>
          <p:cNvSpPr>
            <a:spLocks noGrp="1"/>
          </p:cNvSpPr>
          <p:nvPr>
            <p:ph type="body" sz="quarter" idx="1"/>
          </p:nvPr>
        </p:nvSpPr>
        <p:spPr>
          <a:prstGeom prst="rect">
            <a:avLst/>
          </a:prstGeom>
        </p:spPr>
        <p:txBody>
          <a:bodyPr/>
          <a:lstStyle>
            <a:lvl1pPr marL="279400" indent="-279400">
              <a:buSzPct val="123000"/>
              <a:buChar char="-"/>
            </a:lvl1pPr>
          </a:lstStyle>
          <a:p>
            <a:r>
              <a:t>Include screenshots here.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5" name="Shape 1535"/>
          <p:cNvSpPr>
            <a:spLocks noGrp="1" noRot="1" noChangeAspect="1"/>
          </p:cNvSpPr>
          <p:nvPr>
            <p:ph type="sldImg"/>
          </p:nvPr>
        </p:nvSpPr>
        <p:spPr>
          <a:xfrm>
            <a:off x="381000" y="685800"/>
            <a:ext cx="6096000" cy="3429000"/>
          </a:xfrm>
          <a:prstGeom prst="rect">
            <a:avLst/>
          </a:prstGeom>
        </p:spPr>
        <p:txBody>
          <a:bodyPr/>
          <a:lstStyle/>
          <a:p>
            <a:endParaRPr/>
          </a:p>
        </p:txBody>
      </p:sp>
      <p:sp>
        <p:nvSpPr>
          <p:cNvPr id="1536" name="Shape 1536"/>
          <p:cNvSpPr>
            <a:spLocks noGrp="1"/>
          </p:cNvSpPr>
          <p:nvPr>
            <p:ph type="body" sz="quarter" idx="1"/>
          </p:nvPr>
        </p:nvSpPr>
        <p:spPr>
          <a:prstGeom prst="rect">
            <a:avLst/>
          </a:prstGeom>
        </p:spPr>
        <p:txBody>
          <a:bodyPr/>
          <a:lstStyle>
            <a:lvl1pPr>
              <a:defRPr>
                <a:solidFill>
                  <a:schemeClr val="accent4">
                    <a:hueOff val="10957319"/>
                    <a:lumOff val="-29411"/>
                  </a:schemeClr>
                </a:solidFill>
              </a:defRPr>
            </a:lvl1pPr>
          </a:lstStyle>
          <a:p>
            <a:r>
              <a:t>-	Thank them for meeting and confirm next steps.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 name="Shape 1139"/>
          <p:cNvSpPr>
            <a:spLocks noGrp="1" noRot="1" noChangeAspect="1"/>
          </p:cNvSpPr>
          <p:nvPr>
            <p:ph type="sldImg"/>
          </p:nvPr>
        </p:nvSpPr>
        <p:spPr>
          <a:xfrm>
            <a:off x="381000" y="685800"/>
            <a:ext cx="6096000" cy="3429000"/>
          </a:xfrm>
          <a:prstGeom prst="rect">
            <a:avLst/>
          </a:prstGeom>
        </p:spPr>
        <p:txBody>
          <a:bodyPr/>
          <a:lstStyle/>
          <a:p>
            <a:endParaRPr/>
          </a:p>
        </p:txBody>
      </p:sp>
      <p:sp>
        <p:nvSpPr>
          <p:cNvPr id="1140" name="Shape 1140"/>
          <p:cNvSpPr>
            <a:spLocks noGrp="1"/>
          </p:cNvSpPr>
          <p:nvPr>
            <p:ph type="body" sz="quarter" idx="1"/>
          </p:nvPr>
        </p:nvSpPr>
        <p:spPr>
          <a:prstGeom prst="rect">
            <a:avLst/>
          </a:prstGeom>
        </p:spPr>
        <p:txBody>
          <a:bodyPr/>
          <a:lstStyle/>
          <a:p>
            <a:pPr marL="279400" indent="-279400">
              <a:buSzPct val="123000"/>
              <a:buChar char="-"/>
            </a:pPr>
            <a:r>
              <a:t>Our purpose, our promise: Your mission/vision of the program</a:t>
            </a:r>
          </a:p>
          <a:p>
            <a:pPr marL="279400" indent="-279400">
              <a:buSzPct val="123000"/>
              <a:buChar char="-"/>
            </a:pPr>
            <a:r>
              <a:t>About Benevity: How Benevity can help you achieve your mission/vision</a:t>
            </a:r>
          </a:p>
          <a:p>
            <a:pPr marL="279400" indent="-279400">
              <a:buSzPct val="123000"/>
              <a:buChar char="-"/>
            </a:pPr>
            <a:r>
              <a:t>Why purpose, now? </a:t>
            </a:r>
          </a:p>
          <a:p>
            <a:pPr marL="279400" indent="-279400">
              <a:buSzPct val="123000"/>
              <a:buChar char="-"/>
            </a:pPr>
            <a:r>
              <a:t>Benefits: Why should your people care? </a:t>
            </a:r>
          </a:p>
          <a:p>
            <a:pPr marL="279400" indent="-279400">
              <a:buSzPct val="123000"/>
              <a:buChar char="-"/>
            </a:pPr>
            <a:r>
              <a:t>Program components: High-level detail of each piece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0" name="Shape 1150"/>
          <p:cNvSpPr>
            <a:spLocks noGrp="1" noRot="1" noChangeAspect="1"/>
          </p:cNvSpPr>
          <p:nvPr>
            <p:ph type="sldImg"/>
          </p:nvPr>
        </p:nvSpPr>
        <p:spPr>
          <a:xfrm>
            <a:off x="381000" y="685800"/>
            <a:ext cx="6096000" cy="3429000"/>
          </a:xfrm>
          <a:prstGeom prst="rect">
            <a:avLst/>
          </a:prstGeom>
        </p:spPr>
        <p:txBody>
          <a:bodyPr/>
          <a:lstStyle/>
          <a:p>
            <a:endParaRPr/>
          </a:p>
        </p:txBody>
      </p:sp>
      <p:sp>
        <p:nvSpPr>
          <p:cNvPr id="1151" name="Shape 1151"/>
          <p:cNvSpPr>
            <a:spLocks noGrp="1"/>
          </p:cNvSpPr>
          <p:nvPr>
            <p:ph type="body" sz="quarter" idx="1"/>
          </p:nvPr>
        </p:nvSpPr>
        <p:spPr>
          <a:prstGeom prst="rect">
            <a:avLst/>
          </a:prstGeom>
        </p:spPr>
        <p:txBody>
          <a:bodyPr/>
          <a:lstStyle/>
          <a:p>
            <a:pPr marL="279400" indent="-279400">
              <a:buSzPct val="123000"/>
              <a:buChar char="-"/>
            </a:pPr>
            <a:r>
              <a:t>Speak to your program’s mission and vision. </a:t>
            </a:r>
          </a:p>
          <a:p>
            <a:pPr marL="279400" indent="-279400">
              <a:buSzPct val="123000"/>
              <a:buChar char="-"/>
            </a:pPr>
            <a:r>
              <a:t>Introduce the video and tie it to your company pillars. </a:t>
            </a:r>
          </a:p>
          <a:p>
            <a:pPr marL="279400" indent="-279400">
              <a:buSzPct val="123000"/>
              <a:buChar char="-"/>
            </a:pPr>
            <a:r>
              <a:t>Explain the promise of making it easier to support nonprofits and the causes they care about.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 name="Shape 1159"/>
          <p:cNvSpPr>
            <a:spLocks noGrp="1" noRot="1" noChangeAspect="1"/>
          </p:cNvSpPr>
          <p:nvPr>
            <p:ph type="sldImg"/>
          </p:nvPr>
        </p:nvSpPr>
        <p:spPr>
          <a:prstGeom prst="rect">
            <a:avLst/>
          </a:prstGeom>
        </p:spPr>
        <p:txBody>
          <a:bodyPr/>
          <a:lstStyle/>
          <a:p>
            <a:endParaRPr/>
          </a:p>
        </p:txBody>
      </p:sp>
      <p:sp>
        <p:nvSpPr>
          <p:cNvPr id="1160" name="Shape 1160"/>
          <p:cNvSpPr>
            <a:spLocks noGrp="1"/>
          </p:cNvSpPr>
          <p:nvPr>
            <p:ph type="body" sz="quarter" idx="1"/>
          </p:nvPr>
        </p:nvSpPr>
        <p:spPr>
          <a:prstGeom prst="rect">
            <a:avLst/>
          </a:prstGeom>
        </p:spPr>
        <p:txBody>
          <a:bodyPr/>
          <a:lstStyle/>
          <a:p>
            <a:r>
              <a:t>&lt;Play linked video&gt;</a:t>
            </a:r>
          </a:p>
          <a:p>
            <a:endParaRPr/>
          </a:p>
          <a:p>
            <a:r>
              <a:t>****</a:t>
            </a:r>
          </a:p>
          <a:p>
            <a:pPr>
              <a:defRPr i="0"/>
            </a:pPr>
            <a:r>
              <a:t>Leading with purpose can be challenging, so we’ve partnered with an amazing technology partner to take our corporate purpose to the next level. </a:t>
            </a:r>
          </a:p>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5" name="Shape 1195"/>
          <p:cNvSpPr>
            <a:spLocks noGrp="1" noRot="1" noChangeAspect="1"/>
          </p:cNvSpPr>
          <p:nvPr>
            <p:ph type="sldImg"/>
          </p:nvPr>
        </p:nvSpPr>
        <p:spPr>
          <a:xfrm>
            <a:off x="381000" y="685800"/>
            <a:ext cx="6096000" cy="3429000"/>
          </a:xfrm>
          <a:prstGeom prst="rect">
            <a:avLst/>
          </a:prstGeom>
        </p:spPr>
        <p:txBody>
          <a:bodyPr/>
          <a:lstStyle/>
          <a:p>
            <a:endParaRPr/>
          </a:p>
        </p:txBody>
      </p:sp>
      <p:sp>
        <p:nvSpPr>
          <p:cNvPr id="1196" name="Shape 1196"/>
          <p:cNvSpPr>
            <a:spLocks noGrp="1"/>
          </p:cNvSpPr>
          <p:nvPr>
            <p:ph type="body" sz="quarter" idx="1"/>
          </p:nvPr>
        </p:nvSpPr>
        <p:spPr>
          <a:prstGeom prst="rect">
            <a:avLst/>
          </a:prstGeom>
        </p:spPr>
        <p:txBody>
          <a:bodyPr/>
          <a:lstStyle/>
          <a:p>
            <a:pPr>
              <a:defRPr i="0"/>
            </a:pPr>
            <a:r>
              <a:t>Benevity offers a complete solution to meet us where we are with our program, whether we want employee engagement, community investment or customer engagement (more info below). </a:t>
            </a:r>
          </a:p>
          <a:p>
            <a:pPr>
              <a:defRPr i="0"/>
            </a:pPr>
            <a:endParaRPr/>
          </a:p>
          <a:p>
            <a:pPr>
              <a:defRPr i="0"/>
            </a:pPr>
            <a:r>
              <a:rPr b="1"/>
              <a:t>Employee Engagement</a:t>
            </a:r>
            <a:r>
              <a:t> helps our employees to give (with matching), volunteer, learn and take positive action.</a:t>
            </a:r>
          </a:p>
          <a:p>
            <a:pPr>
              <a:defRPr i="0"/>
            </a:pPr>
            <a:endParaRPr/>
          </a:p>
          <a:p>
            <a:pPr>
              <a:defRPr i="0"/>
            </a:pPr>
            <a:r>
              <a:rPr b="1"/>
              <a:t>Community Investment</a:t>
            </a:r>
            <a:r>
              <a:t> lets us scale our corporate granting program.</a:t>
            </a:r>
          </a:p>
          <a:p>
            <a:pPr>
              <a:defRPr i="0"/>
            </a:pPr>
            <a:endParaRPr/>
          </a:p>
          <a:p>
            <a:pPr>
              <a:defRPr i="0"/>
            </a:pPr>
            <a:r>
              <a:rPr b="1"/>
              <a:t>Customer Engagement</a:t>
            </a:r>
            <a:r>
              <a:t> helps us bake purpose into our customer experience — authentically — and catalyze social impact and customer affinity through our brand.</a:t>
            </a:r>
          </a:p>
          <a:p>
            <a:pPr>
              <a:defRPr i="0"/>
            </a:pPr>
            <a:endParaRPr/>
          </a:p>
          <a:p>
            <a:pPr>
              <a:defRPr i="0"/>
            </a:pPr>
            <a:r>
              <a:t>Boilerplate content: Benevity, a certified B Corporation, is a leading provider of global corporate purpose software, providing the only integrated suite of community investment and employee, customer and nonprofit engagement solutions. A finalist in Fast Company’s 2020 World Changing Ideas Awards, many iconic brands rely on Benevity’s cloud solutions to power their purpose in ways that better attract, retain and engage today’s diverse workforce, embed social action into their customer experiences and positively impact their communities. With software that is available in 20 languages, Benevity has processed more than 7 billion dollars in donations and 38 million hours of volunteering time, 340,000 positive actions and awarded one million grants to 303,000 nonprofits worldwide.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3" name="Shape 1353"/>
          <p:cNvSpPr>
            <a:spLocks noGrp="1" noRot="1" noChangeAspect="1"/>
          </p:cNvSpPr>
          <p:nvPr>
            <p:ph type="sldImg"/>
          </p:nvPr>
        </p:nvSpPr>
        <p:spPr>
          <a:xfrm>
            <a:off x="381000" y="685800"/>
            <a:ext cx="6096000" cy="3429000"/>
          </a:xfrm>
          <a:prstGeom prst="rect">
            <a:avLst/>
          </a:prstGeom>
        </p:spPr>
        <p:txBody>
          <a:bodyPr/>
          <a:lstStyle/>
          <a:p>
            <a:endParaRPr/>
          </a:p>
        </p:txBody>
      </p:sp>
      <p:sp>
        <p:nvSpPr>
          <p:cNvPr id="1354" name="Shape 1354"/>
          <p:cNvSpPr>
            <a:spLocks noGrp="1"/>
          </p:cNvSpPr>
          <p:nvPr>
            <p:ph type="body" sz="quarter" idx="1"/>
          </p:nvPr>
        </p:nvSpPr>
        <p:spPr>
          <a:prstGeom prst="rect">
            <a:avLst/>
          </a:prstGeom>
        </p:spPr>
        <p:txBody>
          <a:bodyPr/>
          <a:lstStyle/>
          <a:p>
            <a:pPr>
              <a:defRPr i="0">
                <a:solidFill>
                  <a:schemeClr val="accent4">
                    <a:hueOff val="10957319"/>
                    <a:lumOff val="-29411"/>
                  </a:schemeClr>
                </a:solidFill>
              </a:defRPr>
            </a:pPr>
            <a:r>
              <a:t>The world’s leading brands are also partnered with Benevity. </a:t>
            </a:r>
          </a:p>
          <a:p>
            <a:pPr>
              <a:defRPr i="0">
                <a:solidFill>
                  <a:schemeClr val="accent4">
                    <a:hueOff val="10957319"/>
                    <a:lumOff val="-29411"/>
                  </a:schemeClr>
                </a:solidFill>
              </a:defRPr>
            </a:pPr>
            <a:endParaRPr/>
          </a:p>
          <a:p>
            <a:pPr>
              <a:defRPr i="0">
                <a:solidFill>
                  <a:schemeClr val="accent4">
                    <a:hueOff val="10957319"/>
                    <a:lumOff val="-29411"/>
                  </a:schemeClr>
                </a:solidFill>
              </a:defRPr>
            </a:pPr>
            <a:r>
              <a:t>We can join something bigger than ourselves and work together to do good.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0" name="Shape 1360"/>
          <p:cNvSpPr>
            <a:spLocks noGrp="1" noRot="1" noChangeAspect="1"/>
          </p:cNvSpPr>
          <p:nvPr>
            <p:ph type="sldImg"/>
          </p:nvPr>
        </p:nvSpPr>
        <p:spPr>
          <a:xfrm>
            <a:off x="381000" y="685800"/>
            <a:ext cx="6096000" cy="3429000"/>
          </a:xfrm>
          <a:prstGeom prst="rect">
            <a:avLst/>
          </a:prstGeom>
        </p:spPr>
        <p:txBody>
          <a:bodyPr/>
          <a:lstStyle/>
          <a:p>
            <a:endParaRPr/>
          </a:p>
        </p:txBody>
      </p:sp>
      <p:sp>
        <p:nvSpPr>
          <p:cNvPr id="1361" name="Shape 1361"/>
          <p:cNvSpPr>
            <a:spLocks noGrp="1"/>
          </p:cNvSpPr>
          <p:nvPr>
            <p:ph type="body" sz="quarter" idx="1"/>
          </p:nvPr>
        </p:nvSpPr>
        <p:spPr>
          <a:prstGeom prst="rect">
            <a:avLst/>
          </a:prstGeom>
        </p:spPr>
        <p:txBody>
          <a:bodyPr/>
          <a:lstStyle/>
          <a:p>
            <a:pPr marL="228600" indent="-228600">
              <a:buSzPct val="100000"/>
              <a:buChar char="-"/>
            </a:pPr>
            <a:r>
              <a:t>Talk about the specific reasons why your company has started a corporate purpose program. </a:t>
            </a:r>
          </a:p>
          <a:p>
            <a:endParaRPr/>
          </a:p>
          <a:p>
            <a:r>
              <a:t>****</a:t>
            </a:r>
          </a:p>
          <a:p>
            <a:pPr>
              <a:defRPr i="0"/>
            </a:pPr>
            <a:r>
              <a:t>Corporate purpose has become more than a buzzword — our employees expect it, and it makes us all feel empowered and connected.</a:t>
            </a:r>
          </a:p>
          <a:p>
            <a:pPr>
              <a:defRPr i="0"/>
            </a:pPr>
            <a:endParaRPr/>
          </a:p>
          <a:p>
            <a:pPr>
              <a:defRPr i="0"/>
            </a:pPr>
            <a:r>
              <a:t>Since &lt;COVID started&gt;, we have been looking for ways to build connectivity, purpose and meaning for our employees and customers.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4" name="Shape 1374"/>
          <p:cNvSpPr>
            <a:spLocks noGrp="1" noRot="1" noChangeAspect="1"/>
          </p:cNvSpPr>
          <p:nvPr>
            <p:ph type="sldImg"/>
          </p:nvPr>
        </p:nvSpPr>
        <p:spPr>
          <a:prstGeom prst="rect">
            <a:avLst/>
          </a:prstGeom>
        </p:spPr>
        <p:txBody>
          <a:bodyPr/>
          <a:lstStyle/>
          <a:p>
            <a:endParaRPr/>
          </a:p>
        </p:txBody>
      </p:sp>
      <p:sp>
        <p:nvSpPr>
          <p:cNvPr id="1375" name="Shape 1375"/>
          <p:cNvSpPr>
            <a:spLocks noGrp="1"/>
          </p:cNvSpPr>
          <p:nvPr>
            <p:ph type="body" sz="quarter" idx="1"/>
          </p:nvPr>
        </p:nvSpPr>
        <p:spPr>
          <a:prstGeom prst="rect">
            <a:avLst/>
          </a:prstGeom>
        </p:spPr>
        <p:txBody>
          <a:bodyPr/>
          <a:lstStyle/>
          <a:p>
            <a:r>
              <a:t>- Show that your company takes its role very seriously. </a:t>
            </a:r>
          </a:p>
          <a:p>
            <a:endParaRPr/>
          </a:p>
          <a:p>
            <a:r>
              <a:t>****</a:t>
            </a:r>
          </a:p>
          <a:p>
            <a:pPr>
              <a:defRPr i="0"/>
            </a:pPr>
            <a:r>
              <a:t>We can’t just be seen as doing the right thing — this has to go beyond PR and lip service. Our employees and customers trust us, so we need to walk the walk, not just talk the talk.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 name="Shape 1382"/>
          <p:cNvSpPr>
            <a:spLocks noGrp="1" noRot="1" noChangeAspect="1"/>
          </p:cNvSpPr>
          <p:nvPr>
            <p:ph type="sldImg"/>
          </p:nvPr>
        </p:nvSpPr>
        <p:spPr>
          <a:prstGeom prst="rect">
            <a:avLst/>
          </a:prstGeom>
        </p:spPr>
        <p:txBody>
          <a:bodyPr/>
          <a:lstStyle/>
          <a:p>
            <a:endParaRPr/>
          </a:p>
        </p:txBody>
      </p:sp>
      <p:sp>
        <p:nvSpPr>
          <p:cNvPr id="1383" name="Shape 1383"/>
          <p:cNvSpPr>
            <a:spLocks noGrp="1"/>
          </p:cNvSpPr>
          <p:nvPr>
            <p:ph type="body" sz="quarter" idx="1"/>
          </p:nvPr>
        </p:nvSpPr>
        <p:spPr>
          <a:prstGeom prst="rect">
            <a:avLst/>
          </a:prstGeom>
        </p:spPr>
        <p:txBody>
          <a:bodyPr/>
          <a:lstStyle/>
          <a:p>
            <a:r>
              <a:t>- Show that your company has an opportunity to intentionally build new habits and use programs in a strategic way to unify your culture, develop business resiliency and build your ESG profile.</a:t>
            </a:r>
            <a:br/>
            <a:endParaRPr/>
          </a:p>
          <a:p>
            <a:r>
              <a:t>****</a:t>
            </a:r>
          </a:p>
          <a:p>
            <a:pPr>
              <a:defRPr i="0"/>
            </a:pPr>
            <a:r>
              <a:t>ESG (environmental, social, governance) is becoming the lens through which investors, consumers, employees and other stakeholders make decisions about how to spend their money and time. </a:t>
            </a:r>
          </a:p>
          <a:p>
            <a:pPr>
              <a:defRPr i="0"/>
            </a:pPr>
            <a:endParaRPr/>
          </a:p>
          <a:p>
            <a:pPr>
              <a:defRPr i="0"/>
            </a:pPr>
            <a:r>
              <a:t>Doing good is, in fact, good for business.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chart" Target="../charts/chart3.xml"/><Relationship Id="rId4" Type="http://schemas.openxmlformats.org/officeDocument/2006/relationships/chart" Target="../charts/chart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6.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chart" Target="../charts/chart5.xml"/><Relationship Id="rId4" Type="http://schemas.openxmlformats.org/officeDocument/2006/relationships/chart" Target="../charts/chart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mailto:xlastname@benevity.com" TargetMode="External"/><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mailto:xlastname@benevity.com" TargetMode="External"/><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2.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over Pattern 1">
    <p:spTree>
      <p:nvGrpSpPr>
        <p:cNvPr id="1" name=""/>
        <p:cNvGrpSpPr/>
        <p:nvPr/>
      </p:nvGrpSpPr>
      <p:grpSpPr>
        <a:xfrm>
          <a:off x="0" y="0"/>
          <a:ext cx="0" cy="0"/>
          <a:chOff x="0" y="0"/>
          <a:chExt cx="0" cy="0"/>
        </a:xfrm>
      </p:grpSpPr>
      <p:sp>
        <p:nvSpPr>
          <p:cNvPr id="15" name="Cover Page Key Word Headline"/>
          <p:cNvSpPr txBox="1">
            <a:spLocks noGrp="1"/>
          </p:cNvSpPr>
          <p:nvPr>
            <p:ph type="body" sz="quarter" idx="21"/>
          </p:nvPr>
        </p:nvSpPr>
        <p:spPr>
          <a:xfrm>
            <a:off x="1738992" y="10105660"/>
            <a:ext cx="20906016" cy="1612901"/>
          </a:xfrm>
          <a:prstGeom prst="rect">
            <a:avLst/>
          </a:prstGeom>
        </p:spPr>
        <p:txBody>
          <a:bodyPr>
            <a:spAutoFit/>
          </a:bodyPr>
          <a:lstStyle/>
          <a:p>
            <a:pPr marL="0" indent="0" algn="ctr" defTabSz="825500">
              <a:lnSpc>
                <a:spcPct val="80000"/>
              </a:lnSpc>
              <a:buSzTx/>
              <a:buNone/>
              <a:defRPr sz="8000">
                <a:solidFill>
                  <a:schemeClr val="accent3"/>
                </a:solidFill>
                <a:latin typeface="+mj-lt"/>
                <a:ea typeface="+mj-ea"/>
                <a:cs typeface="+mj-cs"/>
                <a:sym typeface="Literata Regular"/>
              </a:defRPr>
            </a:pPr>
            <a:r>
              <a:t>Cover Page </a:t>
            </a:r>
            <a:r>
              <a:rPr i="1">
                <a:solidFill>
                  <a:schemeClr val="accent4">
                    <a:hueOff val="10957319"/>
                    <a:lumOff val="-29411"/>
                  </a:schemeClr>
                </a:solidFill>
              </a:rPr>
              <a:t>Key Word</a:t>
            </a:r>
            <a:r>
              <a:t> Headline</a:t>
            </a:r>
          </a:p>
        </p:txBody>
      </p:sp>
      <p:sp>
        <p:nvSpPr>
          <p:cNvPr id="16" name="Subtitle if needed"/>
          <p:cNvSpPr txBox="1">
            <a:spLocks noGrp="1"/>
          </p:cNvSpPr>
          <p:nvPr>
            <p:ph type="body" sz="quarter" idx="22"/>
          </p:nvPr>
        </p:nvSpPr>
        <p:spPr>
          <a:xfrm>
            <a:off x="1016088" y="11613680"/>
            <a:ext cx="22351823" cy="800101"/>
          </a:xfrm>
          <a:prstGeom prst="rect">
            <a:avLst/>
          </a:prstGeom>
        </p:spPr>
        <p:txBody>
          <a:bodyPr anchor="ctr">
            <a:spAutoFit/>
          </a:bodyPr>
          <a:lstStyle>
            <a:lvl1pPr marL="0" indent="0" algn="ctr" defTabSz="825500">
              <a:lnSpc>
                <a:spcPct val="90000"/>
              </a:lnSpc>
              <a:buSzTx/>
              <a:buNone/>
              <a:defRPr sz="4000">
                <a:solidFill>
                  <a:schemeClr val="accent3"/>
                </a:solidFill>
              </a:defRPr>
            </a:lvl1pPr>
          </a:lstStyle>
          <a:p>
            <a:r>
              <a:t>Subtitle if needed</a:t>
            </a:r>
          </a:p>
        </p:txBody>
      </p:sp>
      <p:sp>
        <p:nvSpPr>
          <p:cNvPr id="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am Photos">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19"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20" name="Face.jpg"/>
          <p:cNvSpPr>
            <a:spLocks noGrp="1"/>
          </p:cNvSpPr>
          <p:nvPr>
            <p:ph type="pic" sz="quarter" idx="21"/>
          </p:nvPr>
        </p:nvSpPr>
        <p:spPr>
          <a:xfrm>
            <a:off x="2224616" y="1908948"/>
            <a:ext cx="3543301" cy="3543300"/>
          </a:xfrm>
          <a:prstGeom prst="rect">
            <a:avLst/>
          </a:prstGeom>
        </p:spPr>
        <p:txBody>
          <a:bodyPr lIns="91439" tIns="45719" rIns="91439" bIns="45719">
            <a:noAutofit/>
          </a:bodyPr>
          <a:lstStyle/>
          <a:p>
            <a:endParaRPr/>
          </a:p>
        </p:txBody>
      </p:sp>
      <p:sp>
        <p:nvSpPr>
          <p:cNvPr id="121" name="Face.jpg"/>
          <p:cNvSpPr>
            <a:spLocks noGrp="1"/>
          </p:cNvSpPr>
          <p:nvPr>
            <p:ph type="pic" sz="quarter" idx="22"/>
          </p:nvPr>
        </p:nvSpPr>
        <p:spPr>
          <a:xfrm>
            <a:off x="7575550" y="1908948"/>
            <a:ext cx="3543300" cy="3543300"/>
          </a:xfrm>
          <a:prstGeom prst="rect">
            <a:avLst/>
          </a:prstGeom>
        </p:spPr>
        <p:txBody>
          <a:bodyPr lIns="91439" tIns="45719" rIns="91439" bIns="45719">
            <a:noAutofit/>
          </a:bodyPr>
          <a:lstStyle/>
          <a:p>
            <a:endParaRPr/>
          </a:p>
        </p:txBody>
      </p:sp>
      <p:sp>
        <p:nvSpPr>
          <p:cNvPr id="122" name="Face.jpg"/>
          <p:cNvSpPr>
            <a:spLocks noGrp="1"/>
          </p:cNvSpPr>
          <p:nvPr>
            <p:ph type="pic" sz="quarter" idx="23"/>
          </p:nvPr>
        </p:nvSpPr>
        <p:spPr>
          <a:xfrm>
            <a:off x="12926483" y="1908948"/>
            <a:ext cx="3543300" cy="3543300"/>
          </a:xfrm>
          <a:prstGeom prst="rect">
            <a:avLst/>
          </a:prstGeom>
        </p:spPr>
        <p:txBody>
          <a:bodyPr lIns="91439" tIns="45719" rIns="91439" bIns="45719">
            <a:noAutofit/>
          </a:bodyPr>
          <a:lstStyle/>
          <a:p>
            <a:endParaRPr/>
          </a:p>
        </p:txBody>
      </p:sp>
      <p:sp>
        <p:nvSpPr>
          <p:cNvPr id="123" name="Face.jpg"/>
          <p:cNvSpPr>
            <a:spLocks noGrp="1"/>
          </p:cNvSpPr>
          <p:nvPr>
            <p:ph type="pic" sz="quarter" idx="24"/>
          </p:nvPr>
        </p:nvSpPr>
        <p:spPr>
          <a:xfrm>
            <a:off x="18277416" y="1908948"/>
            <a:ext cx="3543300" cy="3543300"/>
          </a:xfrm>
          <a:prstGeom prst="rect">
            <a:avLst/>
          </a:prstGeom>
        </p:spPr>
        <p:txBody>
          <a:bodyPr lIns="91439" tIns="45719" rIns="91439" bIns="45719">
            <a:noAutofit/>
          </a:bodyPr>
          <a:lstStyle/>
          <a:p>
            <a:endParaRPr/>
          </a:p>
        </p:txBody>
      </p:sp>
      <p:sp>
        <p:nvSpPr>
          <p:cNvPr id="124" name="First Last…"/>
          <p:cNvSpPr txBox="1">
            <a:spLocks noGrp="1"/>
          </p:cNvSpPr>
          <p:nvPr>
            <p:ph type="body" sz="quarter" idx="25"/>
          </p:nvPr>
        </p:nvSpPr>
        <p:spPr>
          <a:xfrm>
            <a:off x="8530735" y="5698352"/>
            <a:ext cx="1632930"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25" name="First Last…"/>
          <p:cNvSpPr txBox="1">
            <a:spLocks noGrp="1"/>
          </p:cNvSpPr>
          <p:nvPr>
            <p:ph type="body" sz="quarter" idx="26"/>
          </p:nvPr>
        </p:nvSpPr>
        <p:spPr>
          <a:xfrm>
            <a:off x="13881667" y="5698352"/>
            <a:ext cx="1632931"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26" name="First Last…"/>
          <p:cNvSpPr txBox="1">
            <a:spLocks noGrp="1"/>
          </p:cNvSpPr>
          <p:nvPr>
            <p:ph type="body" sz="quarter" idx="27"/>
          </p:nvPr>
        </p:nvSpPr>
        <p:spPr>
          <a:xfrm>
            <a:off x="19232601" y="5698352"/>
            <a:ext cx="1632931"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27" name="First Last…"/>
          <p:cNvSpPr txBox="1">
            <a:spLocks noGrp="1"/>
          </p:cNvSpPr>
          <p:nvPr>
            <p:ph type="body" sz="quarter" idx="28"/>
          </p:nvPr>
        </p:nvSpPr>
        <p:spPr>
          <a:xfrm>
            <a:off x="3179802" y="11150885"/>
            <a:ext cx="1632930"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28" name="Face.jpg"/>
          <p:cNvSpPr>
            <a:spLocks noGrp="1"/>
          </p:cNvSpPr>
          <p:nvPr>
            <p:ph type="pic" sz="quarter" idx="29"/>
          </p:nvPr>
        </p:nvSpPr>
        <p:spPr>
          <a:xfrm>
            <a:off x="2224616" y="7361481"/>
            <a:ext cx="3543301" cy="3543301"/>
          </a:xfrm>
          <a:prstGeom prst="rect">
            <a:avLst/>
          </a:prstGeom>
        </p:spPr>
        <p:txBody>
          <a:bodyPr lIns="91439" tIns="45719" rIns="91439" bIns="45719">
            <a:noAutofit/>
          </a:bodyPr>
          <a:lstStyle/>
          <a:p>
            <a:endParaRPr/>
          </a:p>
        </p:txBody>
      </p:sp>
      <p:sp>
        <p:nvSpPr>
          <p:cNvPr id="129" name="Face.jpg"/>
          <p:cNvSpPr>
            <a:spLocks noGrp="1"/>
          </p:cNvSpPr>
          <p:nvPr>
            <p:ph type="pic" sz="quarter" idx="30"/>
          </p:nvPr>
        </p:nvSpPr>
        <p:spPr>
          <a:xfrm>
            <a:off x="7575550" y="7361481"/>
            <a:ext cx="3543300" cy="3543301"/>
          </a:xfrm>
          <a:prstGeom prst="rect">
            <a:avLst/>
          </a:prstGeom>
        </p:spPr>
        <p:txBody>
          <a:bodyPr lIns="91439" tIns="45719" rIns="91439" bIns="45719">
            <a:noAutofit/>
          </a:bodyPr>
          <a:lstStyle/>
          <a:p>
            <a:endParaRPr/>
          </a:p>
        </p:txBody>
      </p:sp>
      <p:sp>
        <p:nvSpPr>
          <p:cNvPr id="130" name="Face.jpg"/>
          <p:cNvSpPr>
            <a:spLocks noGrp="1"/>
          </p:cNvSpPr>
          <p:nvPr>
            <p:ph type="pic" sz="quarter" idx="31"/>
          </p:nvPr>
        </p:nvSpPr>
        <p:spPr>
          <a:xfrm>
            <a:off x="12926483" y="7361481"/>
            <a:ext cx="3543300" cy="3543301"/>
          </a:xfrm>
          <a:prstGeom prst="rect">
            <a:avLst/>
          </a:prstGeom>
        </p:spPr>
        <p:txBody>
          <a:bodyPr lIns="91439" tIns="45719" rIns="91439" bIns="45719">
            <a:noAutofit/>
          </a:bodyPr>
          <a:lstStyle/>
          <a:p>
            <a:endParaRPr/>
          </a:p>
        </p:txBody>
      </p:sp>
      <p:sp>
        <p:nvSpPr>
          <p:cNvPr id="131" name="Face.jpg"/>
          <p:cNvSpPr>
            <a:spLocks noGrp="1"/>
          </p:cNvSpPr>
          <p:nvPr>
            <p:ph type="pic" sz="quarter" idx="32"/>
          </p:nvPr>
        </p:nvSpPr>
        <p:spPr>
          <a:xfrm>
            <a:off x="18277416" y="7361481"/>
            <a:ext cx="3543300" cy="3543301"/>
          </a:xfrm>
          <a:prstGeom prst="rect">
            <a:avLst/>
          </a:prstGeom>
        </p:spPr>
        <p:txBody>
          <a:bodyPr lIns="91439" tIns="45719" rIns="91439" bIns="45719">
            <a:noAutofit/>
          </a:bodyPr>
          <a:lstStyle/>
          <a:p>
            <a:endParaRPr/>
          </a:p>
        </p:txBody>
      </p:sp>
      <p:sp>
        <p:nvSpPr>
          <p:cNvPr id="132" name="First Last…"/>
          <p:cNvSpPr txBox="1">
            <a:spLocks noGrp="1"/>
          </p:cNvSpPr>
          <p:nvPr>
            <p:ph type="body" sz="quarter" idx="33"/>
          </p:nvPr>
        </p:nvSpPr>
        <p:spPr>
          <a:xfrm>
            <a:off x="8530735" y="11150885"/>
            <a:ext cx="1632930"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33" name="First Last…"/>
          <p:cNvSpPr txBox="1">
            <a:spLocks noGrp="1"/>
          </p:cNvSpPr>
          <p:nvPr>
            <p:ph type="body" sz="quarter" idx="34"/>
          </p:nvPr>
        </p:nvSpPr>
        <p:spPr>
          <a:xfrm>
            <a:off x="13881667" y="11150885"/>
            <a:ext cx="1632931"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34" name="First Last…"/>
          <p:cNvSpPr txBox="1">
            <a:spLocks noGrp="1"/>
          </p:cNvSpPr>
          <p:nvPr>
            <p:ph type="body" sz="quarter" idx="35"/>
          </p:nvPr>
        </p:nvSpPr>
        <p:spPr>
          <a:xfrm>
            <a:off x="19232601" y="11150885"/>
            <a:ext cx="1632931"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35" name="First Last…"/>
          <p:cNvSpPr txBox="1">
            <a:spLocks noGrp="1"/>
          </p:cNvSpPr>
          <p:nvPr>
            <p:ph type="body" sz="quarter" idx="36"/>
          </p:nvPr>
        </p:nvSpPr>
        <p:spPr>
          <a:xfrm>
            <a:off x="3179801" y="5698352"/>
            <a:ext cx="1632931" cy="9017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sz="2000">
                <a:solidFill>
                  <a:schemeClr val="accent6">
                    <a:hueOff val="7861421"/>
                    <a:satOff val="-3448"/>
                    <a:lumOff val="40208"/>
                  </a:schemeClr>
                </a:solidFill>
              </a:defRPr>
            </a:pPr>
            <a:r>
              <a:t>Job Title</a:t>
            </a:r>
          </a:p>
        </p:txBody>
      </p:sp>
      <p:sp>
        <p:nvSpPr>
          <p:cNvPr id="13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Agenda Bullet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143" name="Today’s Agenda"/>
          <p:cNvSpPr txBox="1">
            <a:spLocks noGrp="1"/>
          </p:cNvSpPr>
          <p:nvPr>
            <p:ph type="body" sz="quarter" idx="21"/>
          </p:nvPr>
        </p:nvSpPr>
        <p:spPr>
          <a:xfrm>
            <a:off x="1016969" y="2582545"/>
            <a:ext cx="11596816" cy="1993901"/>
          </a:xfrm>
          <a:prstGeom prst="rect">
            <a:avLst/>
          </a:prstGeom>
        </p:spPr>
        <p:txBody>
          <a:bodyPr anchor="b">
            <a:spAutoFit/>
          </a:bodyPr>
          <a:lstStyle>
            <a:lvl1pPr marL="0" indent="0">
              <a:lnSpc>
                <a:spcPct val="80000"/>
              </a:lnSpc>
              <a:buSzTx/>
              <a:buNone/>
              <a:defRPr sz="10000">
                <a:solidFill>
                  <a:schemeClr val="accent2">
                    <a:hueOff val="-16920000"/>
                    <a:satOff val="75000"/>
                    <a:lumOff val="-52156"/>
                  </a:schemeClr>
                </a:solidFill>
                <a:latin typeface="+mj-lt"/>
                <a:ea typeface="+mj-ea"/>
                <a:cs typeface="+mj-cs"/>
                <a:sym typeface="Literata Regular"/>
              </a:defRPr>
            </a:lvl1pPr>
          </a:lstStyle>
          <a:p>
            <a:r>
              <a:t>Today’s Agenda</a:t>
            </a:r>
          </a:p>
        </p:txBody>
      </p:sp>
      <p:sp>
        <p:nvSpPr>
          <p:cNvPr id="144" name="Bullet point lorem ipsum dolour emit sit…"/>
          <p:cNvSpPr txBox="1">
            <a:spLocks noGrp="1"/>
          </p:cNvSpPr>
          <p:nvPr>
            <p:ph type="body" sz="quarter" idx="22"/>
          </p:nvPr>
        </p:nvSpPr>
        <p:spPr>
          <a:xfrm>
            <a:off x="1152934" y="5115983"/>
            <a:ext cx="11324885" cy="4610101"/>
          </a:xfrm>
          <a:prstGeom prst="rect">
            <a:avLst/>
          </a:prstGeom>
        </p:spPr>
        <p:txBody>
          <a:bodyPr>
            <a:spAutoFit/>
          </a:bodyPr>
          <a:lstStyle/>
          <a:p>
            <a:pPr marL="508000" indent="-508000">
              <a:spcBef>
                <a:spcPts val="2000"/>
              </a:spcBef>
              <a:buClr>
                <a:schemeClr val="accent2">
                  <a:hueOff val="-16920000"/>
                  <a:satOff val="75000"/>
                  <a:lumOff val="-52156"/>
                </a:schemeClr>
              </a:buClr>
              <a:buSzPct val="100000"/>
              <a:defRPr sz="4000"/>
            </a:pPr>
            <a:r>
              <a:t>Bullet point lorem ipsum dolour emit sit</a:t>
            </a:r>
          </a:p>
          <a:p>
            <a:pPr marL="508000" indent="-508000">
              <a:spcBef>
                <a:spcPts val="2000"/>
              </a:spcBef>
              <a:buClr>
                <a:schemeClr val="accent2">
                  <a:hueOff val="-16920000"/>
                  <a:satOff val="75000"/>
                  <a:lumOff val="-52156"/>
                </a:schemeClr>
              </a:buClr>
              <a:buSzPct val="100000"/>
              <a:defRPr sz="4000"/>
            </a:pPr>
            <a:r>
              <a:t>Bullet point lorem ipsum dolour emit sit</a:t>
            </a:r>
          </a:p>
          <a:p>
            <a:pPr marL="508000" indent="-508000">
              <a:spcBef>
                <a:spcPts val="2000"/>
              </a:spcBef>
              <a:buClr>
                <a:schemeClr val="accent2">
                  <a:hueOff val="-16920000"/>
                  <a:satOff val="75000"/>
                  <a:lumOff val="-52156"/>
                </a:schemeClr>
              </a:buClr>
              <a:buSzPct val="100000"/>
              <a:defRPr sz="4000"/>
            </a:pPr>
            <a:r>
              <a:t>Bullet point lorem ipsum dolour emit sit</a:t>
            </a:r>
          </a:p>
          <a:p>
            <a:pPr marL="508000" indent="-508000">
              <a:spcBef>
                <a:spcPts val="2000"/>
              </a:spcBef>
              <a:buClr>
                <a:schemeClr val="accent2">
                  <a:hueOff val="-16920000"/>
                  <a:satOff val="75000"/>
                  <a:lumOff val="-52156"/>
                </a:schemeClr>
              </a:buClr>
              <a:buSzPct val="100000"/>
              <a:defRPr sz="4000"/>
            </a:pPr>
            <a:r>
              <a:t>Bullet point lorem ipsum dolour emit sit</a:t>
            </a:r>
          </a:p>
          <a:p>
            <a:pPr marL="508000" indent="-508000">
              <a:spcBef>
                <a:spcPts val="2000"/>
              </a:spcBef>
              <a:buClr>
                <a:schemeClr val="accent2">
                  <a:hueOff val="-16920000"/>
                  <a:satOff val="75000"/>
                  <a:lumOff val="-52156"/>
                </a:schemeClr>
              </a:buClr>
              <a:buSzPct val="100000"/>
              <a:defRPr sz="4000"/>
            </a:pPr>
            <a:r>
              <a:t>Bullet point lorem ipsum dolour emit sit</a:t>
            </a:r>
          </a:p>
        </p:txBody>
      </p:sp>
      <p:sp>
        <p:nvSpPr>
          <p:cNvPr id="145" name="Shape"/>
          <p:cNvSpPr>
            <a:spLocks noGrp="1"/>
          </p:cNvSpPr>
          <p:nvPr>
            <p:ph type="body" idx="23"/>
          </p:nvPr>
        </p:nvSpPr>
        <p:spPr>
          <a:xfrm flipH="1">
            <a:off x="13936133" y="-1"/>
            <a:ext cx="10456013"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2">
              <a:hueOff val="-16920000"/>
              <a:satOff val="75000"/>
              <a:lumOff val="-52156"/>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46"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47" name="Image"/>
          <p:cNvSpPr>
            <a:spLocks noGrp="1"/>
          </p:cNvSpPr>
          <p:nvPr>
            <p:ph type="pic" sz="quarter" idx="24"/>
          </p:nvPr>
        </p:nvSpPr>
        <p:spPr>
          <a:xfrm>
            <a:off x="15982391" y="3166450"/>
            <a:ext cx="7099724" cy="6924399"/>
          </a:xfrm>
          <a:prstGeom prst="rect">
            <a:avLst/>
          </a:prstGeom>
        </p:spPr>
        <p:txBody>
          <a:bodyPr lIns="91439" tIns="45719" rIns="91439" bIns="45719">
            <a:noAutofit/>
          </a:bodyPr>
          <a:lstStyle/>
          <a:p>
            <a:endParaRPr/>
          </a:p>
        </p:txBody>
      </p:sp>
      <p:sp>
        <p:nvSpPr>
          <p:cNvPr id="1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Agenda Tile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15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156"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157" name="Today’s Agenda"/>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Today’s Agenda</a:t>
            </a:r>
          </a:p>
        </p:txBody>
      </p:sp>
      <p:sp>
        <p:nvSpPr>
          <p:cNvPr id="158"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159" name="Rounded Rectangle"/>
          <p:cNvSpPr>
            <a:spLocks noGrp="1"/>
          </p:cNvSpPr>
          <p:nvPr>
            <p:ph type="body" sz="quarter" idx="23"/>
          </p:nvPr>
        </p:nvSpPr>
        <p:spPr>
          <a:xfrm>
            <a:off x="900892" y="3382183"/>
            <a:ext cx="4317290"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60" name="Title…"/>
          <p:cNvSpPr txBox="1">
            <a:spLocks noGrp="1"/>
          </p:cNvSpPr>
          <p:nvPr>
            <p:ph type="body" sz="quarter" idx="24"/>
          </p:nvPr>
        </p:nvSpPr>
        <p:spPr>
          <a:xfrm>
            <a:off x="1245789" y="5176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61" name="1"/>
          <p:cNvSpPr txBox="1">
            <a:spLocks noGrp="1"/>
          </p:cNvSpPr>
          <p:nvPr>
            <p:ph type="body" sz="quarter" idx="25"/>
          </p:nvPr>
        </p:nvSpPr>
        <p:spPr>
          <a:xfrm>
            <a:off x="1245789" y="3700757"/>
            <a:ext cx="462789"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1</a:t>
            </a:r>
          </a:p>
        </p:txBody>
      </p:sp>
      <p:sp>
        <p:nvSpPr>
          <p:cNvPr id="162" name="Rounded Rectangle"/>
          <p:cNvSpPr>
            <a:spLocks noGrp="1"/>
          </p:cNvSpPr>
          <p:nvPr>
            <p:ph type="body" sz="quarter" idx="26"/>
          </p:nvPr>
        </p:nvSpPr>
        <p:spPr>
          <a:xfrm>
            <a:off x="5455959" y="3382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63" name="Title…"/>
          <p:cNvSpPr txBox="1">
            <a:spLocks noGrp="1"/>
          </p:cNvSpPr>
          <p:nvPr>
            <p:ph type="body" sz="quarter" idx="27"/>
          </p:nvPr>
        </p:nvSpPr>
        <p:spPr>
          <a:xfrm>
            <a:off x="5800856" y="5176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64" name="2"/>
          <p:cNvSpPr txBox="1">
            <a:spLocks noGrp="1"/>
          </p:cNvSpPr>
          <p:nvPr>
            <p:ph type="body" sz="quarter" idx="28"/>
          </p:nvPr>
        </p:nvSpPr>
        <p:spPr>
          <a:xfrm>
            <a:off x="5800856" y="3700757"/>
            <a:ext cx="578359"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2</a:t>
            </a:r>
          </a:p>
        </p:txBody>
      </p:sp>
      <p:sp>
        <p:nvSpPr>
          <p:cNvPr id="165" name="Rounded Rectangle"/>
          <p:cNvSpPr>
            <a:spLocks noGrp="1"/>
          </p:cNvSpPr>
          <p:nvPr>
            <p:ph type="body" sz="quarter" idx="29"/>
          </p:nvPr>
        </p:nvSpPr>
        <p:spPr>
          <a:xfrm>
            <a:off x="10033355" y="3382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66" name="Title…"/>
          <p:cNvSpPr txBox="1">
            <a:spLocks noGrp="1"/>
          </p:cNvSpPr>
          <p:nvPr>
            <p:ph type="body" sz="quarter" idx="30"/>
          </p:nvPr>
        </p:nvSpPr>
        <p:spPr>
          <a:xfrm>
            <a:off x="10378252" y="5176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67" name="3"/>
          <p:cNvSpPr txBox="1">
            <a:spLocks noGrp="1"/>
          </p:cNvSpPr>
          <p:nvPr>
            <p:ph type="body" sz="quarter" idx="31"/>
          </p:nvPr>
        </p:nvSpPr>
        <p:spPr>
          <a:xfrm>
            <a:off x="10378252" y="3700757"/>
            <a:ext cx="579248"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3</a:t>
            </a:r>
          </a:p>
        </p:txBody>
      </p:sp>
      <p:sp>
        <p:nvSpPr>
          <p:cNvPr id="168" name="Rounded Rectangle"/>
          <p:cNvSpPr>
            <a:spLocks noGrp="1"/>
          </p:cNvSpPr>
          <p:nvPr>
            <p:ph type="body" sz="quarter" idx="32"/>
          </p:nvPr>
        </p:nvSpPr>
        <p:spPr>
          <a:xfrm>
            <a:off x="14610751" y="3382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69" name="Title…"/>
          <p:cNvSpPr txBox="1">
            <a:spLocks noGrp="1"/>
          </p:cNvSpPr>
          <p:nvPr>
            <p:ph type="body" sz="quarter" idx="33"/>
          </p:nvPr>
        </p:nvSpPr>
        <p:spPr>
          <a:xfrm>
            <a:off x="14955648" y="5176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70" name="4"/>
          <p:cNvSpPr txBox="1">
            <a:spLocks noGrp="1"/>
          </p:cNvSpPr>
          <p:nvPr>
            <p:ph type="body" sz="quarter" idx="34"/>
          </p:nvPr>
        </p:nvSpPr>
        <p:spPr>
          <a:xfrm>
            <a:off x="14955648" y="3700757"/>
            <a:ext cx="605918"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4</a:t>
            </a:r>
          </a:p>
        </p:txBody>
      </p:sp>
      <p:sp>
        <p:nvSpPr>
          <p:cNvPr id="171" name="Rounded Rectangle"/>
          <p:cNvSpPr>
            <a:spLocks noGrp="1"/>
          </p:cNvSpPr>
          <p:nvPr>
            <p:ph type="body" sz="quarter" idx="35"/>
          </p:nvPr>
        </p:nvSpPr>
        <p:spPr>
          <a:xfrm>
            <a:off x="19165817" y="3382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72" name="Title…"/>
          <p:cNvSpPr txBox="1">
            <a:spLocks noGrp="1"/>
          </p:cNvSpPr>
          <p:nvPr>
            <p:ph type="body" sz="quarter" idx="36"/>
          </p:nvPr>
        </p:nvSpPr>
        <p:spPr>
          <a:xfrm>
            <a:off x="19510714" y="5176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73" name="5"/>
          <p:cNvSpPr txBox="1">
            <a:spLocks noGrp="1"/>
          </p:cNvSpPr>
          <p:nvPr>
            <p:ph type="body" sz="quarter" idx="37"/>
          </p:nvPr>
        </p:nvSpPr>
        <p:spPr>
          <a:xfrm>
            <a:off x="19510714" y="3700757"/>
            <a:ext cx="575692"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5</a:t>
            </a:r>
          </a:p>
        </p:txBody>
      </p:sp>
      <p:sp>
        <p:nvSpPr>
          <p:cNvPr id="174" name="Rounded Rectangle"/>
          <p:cNvSpPr>
            <a:spLocks noGrp="1"/>
          </p:cNvSpPr>
          <p:nvPr>
            <p:ph type="body" sz="quarter" idx="38"/>
          </p:nvPr>
        </p:nvSpPr>
        <p:spPr>
          <a:xfrm>
            <a:off x="900892" y="7954183"/>
            <a:ext cx="4317290"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75" name="Title…"/>
          <p:cNvSpPr txBox="1">
            <a:spLocks noGrp="1"/>
          </p:cNvSpPr>
          <p:nvPr>
            <p:ph type="body" sz="quarter" idx="39"/>
          </p:nvPr>
        </p:nvSpPr>
        <p:spPr>
          <a:xfrm>
            <a:off x="1245789" y="9748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76" name="6"/>
          <p:cNvSpPr txBox="1">
            <a:spLocks noGrp="1"/>
          </p:cNvSpPr>
          <p:nvPr>
            <p:ph type="body" sz="quarter" idx="40"/>
          </p:nvPr>
        </p:nvSpPr>
        <p:spPr>
          <a:xfrm>
            <a:off x="1245789" y="8272757"/>
            <a:ext cx="593472"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6</a:t>
            </a:r>
          </a:p>
        </p:txBody>
      </p:sp>
      <p:sp>
        <p:nvSpPr>
          <p:cNvPr id="177" name="Rounded Rectangle"/>
          <p:cNvSpPr>
            <a:spLocks noGrp="1"/>
          </p:cNvSpPr>
          <p:nvPr>
            <p:ph type="body" sz="quarter" idx="41"/>
          </p:nvPr>
        </p:nvSpPr>
        <p:spPr>
          <a:xfrm>
            <a:off x="5455959" y="7954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78" name="Title…"/>
          <p:cNvSpPr txBox="1">
            <a:spLocks noGrp="1"/>
          </p:cNvSpPr>
          <p:nvPr>
            <p:ph type="body" sz="quarter" idx="42"/>
          </p:nvPr>
        </p:nvSpPr>
        <p:spPr>
          <a:xfrm>
            <a:off x="5800856" y="9748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79" name="7"/>
          <p:cNvSpPr txBox="1">
            <a:spLocks noGrp="1"/>
          </p:cNvSpPr>
          <p:nvPr>
            <p:ph type="body" sz="quarter" idx="43"/>
          </p:nvPr>
        </p:nvSpPr>
        <p:spPr>
          <a:xfrm>
            <a:off x="5800856" y="8272757"/>
            <a:ext cx="572136"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7</a:t>
            </a:r>
          </a:p>
        </p:txBody>
      </p:sp>
      <p:sp>
        <p:nvSpPr>
          <p:cNvPr id="180" name="Rounded Rectangle"/>
          <p:cNvSpPr>
            <a:spLocks noGrp="1"/>
          </p:cNvSpPr>
          <p:nvPr>
            <p:ph type="body" sz="quarter" idx="44"/>
          </p:nvPr>
        </p:nvSpPr>
        <p:spPr>
          <a:xfrm>
            <a:off x="10033355" y="7954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81" name="Title…"/>
          <p:cNvSpPr txBox="1">
            <a:spLocks noGrp="1"/>
          </p:cNvSpPr>
          <p:nvPr>
            <p:ph type="body" sz="quarter" idx="45"/>
          </p:nvPr>
        </p:nvSpPr>
        <p:spPr>
          <a:xfrm>
            <a:off x="10378252" y="9748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82" name="8"/>
          <p:cNvSpPr txBox="1">
            <a:spLocks noGrp="1"/>
          </p:cNvSpPr>
          <p:nvPr>
            <p:ph type="body" sz="quarter" idx="46"/>
          </p:nvPr>
        </p:nvSpPr>
        <p:spPr>
          <a:xfrm>
            <a:off x="10378252" y="8272757"/>
            <a:ext cx="588138"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8</a:t>
            </a:r>
          </a:p>
        </p:txBody>
      </p:sp>
      <p:sp>
        <p:nvSpPr>
          <p:cNvPr id="183" name="Rounded Rectangle"/>
          <p:cNvSpPr>
            <a:spLocks noGrp="1"/>
          </p:cNvSpPr>
          <p:nvPr>
            <p:ph type="body" sz="quarter" idx="47"/>
          </p:nvPr>
        </p:nvSpPr>
        <p:spPr>
          <a:xfrm>
            <a:off x="14610751" y="7954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84" name="Title…"/>
          <p:cNvSpPr txBox="1">
            <a:spLocks noGrp="1"/>
          </p:cNvSpPr>
          <p:nvPr>
            <p:ph type="body" sz="quarter" idx="48"/>
          </p:nvPr>
        </p:nvSpPr>
        <p:spPr>
          <a:xfrm>
            <a:off x="14955648" y="9748720"/>
            <a:ext cx="3649825"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85" name="9"/>
          <p:cNvSpPr txBox="1">
            <a:spLocks noGrp="1"/>
          </p:cNvSpPr>
          <p:nvPr>
            <p:ph type="body" sz="quarter" idx="49"/>
          </p:nvPr>
        </p:nvSpPr>
        <p:spPr>
          <a:xfrm>
            <a:off x="14955648" y="8272757"/>
            <a:ext cx="586360"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9</a:t>
            </a:r>
          </a:p>
        </p:txBody>
      </p:sp>
      <p:sp>
        <p:nvSpPr>
          <p:cNvPr id="186" name="Rounded Rectangle"/>
          <p:cNvSpPr>
            <a:spLocks noGrp="1"/>
          </p:cNvSpPr>
          <p:nvPr>
            <p:ph type="body" sz="quarter" idx="50"/>
          </p:nvPr>
        </p:nvSpPr>
        <p:spPr>
          <a:xfrm>
            <a:off x="19165819" y="7954183"/>
            <a:ext cx="4317289" cy="4317289"/>
          </a:xfrm>
          <a:prstGeom prst="roundRect">
            <a:avLst>
              <a:gd name="adj" fmla="val 5434"/>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87" name="Title…"/>
          <p:cNvSpPr txBox="1">
            <a:spLocks noGrp="1"/>
          </p:cNvSpPr>
          <p:nvPr>
            <p:ph type="body" sz="quarter" idx="51"/>
          </p:nvPr>
        </p:nvSpPr>
        <p:spPr>
          <a:xfrm>
            <a:off x="19510716" y="9748720"/>
            <a:ext cx="3649824" cy="1739901"/>
          </a:xfrm>
          <a:prstGeom prst="rect">
            <a:avLst/>
          </a:prstGeom>
        </p:spPr>
        <p:txBody>
          <a:bodyPr>
            <a:spAutoFit/>
          </a:bodyPr>
          <a:lstStyle/>
          <a:p>
            <a:pPr marL="0" indent="0">
              <a:buSzTx/>
              <a:buNone/>
              <a:defRPr sz="2400" b="1">
                <a:solidFill>
                  <a:schemeClr val="accent6">
                    <a:hueOff val="7861421"/>
                    <a:satOff val="-3448"/>
                    <a:lumOff val="40208"/>
                  </a:schemeClr>
                </a:solidFill>
              </a:defRPr>
            </a:pPr>
            <a:r>
              <a:t>Title</a:t>
            </a:r>
          </a:p>
          <a:p>
            <a:pPr marL="0" indent="0">
              <a:buSzTx/>
              <a:buNone/>
              <a:defRPr sz="1800">
                <a:solidFill>
                  <a:schemeClr val="accent6">
                    <a:hueOff val="7861421"/>
                    <a:satOff val="-3448"/>
                    <a:lumOff val="40208"/>
                  </a:schemeClr>
                </a:solidFill>
              </a:defRPr>
            </a:pPr>
            <a:r>
              <a:t>Lorem ipsum dolor sit amet, consectetur adipiscing elit, sed do eiusmod tempor incididunt </a:t>
            </a:r>
          </a:p>
          <a:p>
            <a:pPr marL="0" indent="0">
              <a:buSzTx/>
              <a:buNone/>
              <a:defRPr sz="1800">
                <a:solidFill>
                  <a:schemeClr val="accent6">
                    <a:hueOff val="7861421"/>
                    <a:satOff val="-3448"/>
                    <a:lumOff val="40208"/>
                  </a:schemeClr>
                </a:solidFill>
              </a:defRPr>
            </a:pPr>
            <a:r>
              <a:t>ut labore et.</a:t>
            </a:r>
          </a:p>
        </p:txBody>
      </p:sp>
      <p:sp>
        <p:nvSpPr>
          <p:cNvPr id="188" name="10"/>
          <p:cNvSpPr txBox="1">
            <a:spLocks noGrp="1"/>
          </p:cNvSpPr>
          <p:nvPr>
            <p:ph type="body" sz="quarter" idx="52"/>
          </p:nvPr>
        </p:nvSpPr>
        <p:spPr>
          <a:xfrm>
            <a:off x="19510716" y="8272757"/>
            <a:ext cx="971297" cy="1422401"/>
          </a:xfrm>
          <a:prstGeom prst="rect">
            <a:avLst/>
          </a:prstGeom>
        </p:spPr>
        <p:txBody>
          <a:bodyPr wrap="none" anchor="b">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10</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ullet Lis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195" name="Image" descr="Image"/>
          <p:cNvPicPr>
            <a:picLocks noChangeAspect="1"/>
          </p:cNvPicPr>
          <p:nvPr/>
        </p:nvPicPr>
        <p:blipFill>
          <a:blip r:embed="rId2"/>
          <a:srcRect t="56131" r="60193"/>
          <a:stretch>
            <a:fillRect/>
          </a:stretch>
        </p:blipFill>
        <p:spPr>
          <a:xfrm rot="5400000">
            <a:off x="15397663" y="4735485"/>
            <a:ext cx="8780520" cy="9221842"/>
          </a:xfrm>
          <a:prstGeom prst="rect">
            <a:avLst/>
          </a:prstGeom>
          <a:ln w="12700">
            <a:miter lim="400000"/>
          </a:ln>
        </p:spPr>
      </p:pic>
      <p:pic>
        <p:nvPicPr>
          <p:cNvPr id="196"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sp>
        <p:nvSpPr>
          <p:cNvPr id="197" name="Bullet List"/>
          <p:cNvSpPr txBox="1">
            <a:spLocks noGrp="1"/>
          </p:cNvSpPr>
          <p:nvPr>
            <p:ph type="body" sz="quarter" idx="21"/>
          </p:nvPr>
        </p:nvSpPr>
        <p:spPr>
          <a:xfrm>
            <a:off x="1016969" y="2582545"/>
            <a:ext cx="16496503" cy="1993901"/>
          </a:xfrm>
          <a:prstGeom prst="rect">
            <a:avLst/>
          </a:prstGeom>
        </p:spPr>
        <p:txBody>
          <a:bodyPr anchor="b">
            <a:spAutoFit/>
          </a:bodyPr>
          <a:lstStyle>
            <a:lvl1pPr marL="0" indent="0">
              <a:lnSpc>
                <a:spcPct val="80000"/>
              </a:lnSpc>
              <a:buSzTx/>
              <a:buNone/>
              <a:defRPr sz="10000">
                <a:solidFill>
                  <a:schemeClr val="accent1">
                    <a:hueOff val="-1744305"/>
                    <a:satOff val="75409"/>
                    <a:lumOff val="-47058"/>
                  </a:schemeClr>
                </a:solidFill>
                <a:latin typeface="+mj-lt"/>
                <a:ea typeface="+mj-ea"/>
                <a:cs typeface="+mj-cs"/>
                <a:sym typeface="Literata Regular"/>
              </a:defRPr>
            </a:lvl1pPr>
          </a:lstStyle>
          <a:p>
            <a:r>
              <a:t>Bullet List</a:t>
            </a:r>
          </a:p>
        </p:txBody>
      </p:sp>
      <p:sp>
        <p:nvSpPr>
          <p:cNvPr id="198" name="Bullet point lorem ipsum dolour emit sit…"/>
          <p:cNvSpPr txBox="1">
            <a:spLocks noGrp="1"/>
          </p:cNvSpPr>
          <p:nvPr>
            <p:ph type="body" sz="quarter" idx="22"/>
          </p:nvPr>
        </p:nvSpPr>
        <p:spPr>
          <a:xfrm>
            <a:off x="1152934" y="5115983"/>
            <a:ext cx="10058748" cy="4610101"/>
          </a:xfrm>
          <a:prstGeom prst="rect">
            <a:avLst/>
          </a:prstGeom>
        </p:spPr>
        <p:txBody>
          <a:bodyPr wrap="none">
            <a:spAutoFit/>
          </a:bodyPr>
          <a:lstStyle/>
          <a:p>
            <a:pPr marL="508000" indent="-508000">
              <a:spcBef>
                <a:spcPts val="2000"/>
              </a:spcBef>
              <a:buClr>
                <a:schemeClr val="accent1">
                  <a:hueOff val="-1744305"/>
                  <a:satOff val="75409"/>
                  <a:lumOff val="-47058"/>
                </a:schemeClr>
              </a:buClr>
              <a:buSzPct val="100000"/>
              <a:defRPr sz="4000"/>
            </a:pPr>
            <a:r>
              <a:t>Bullet point lorem ipsum dolour emit sit</a:t>
            </a:r>
          </a:p>
          <a:p>
            <a:pPr marL="508000" indent="-508000">
              <a:spcBef>
                <a:spcPts val="2000"/>
              </a:spcBef>
              <a:buClr>
                <a:schemeClr val="accent1">
                  <a:hueOff val="-1744305"/>
                  <a:satOff val="75409"/>
                  <a:lumOff val="-47058"/>
                </a:schemeClr>
              </a:buClr>
              <a:buSzPct val="100000"/>
              <a:defRPr sz="4000"/>
            </a:pPr>
            <a:r>
              <a:t>Bullet point lorem ipsum dolour emit sit</a:t>
            </a:r>
          </a:p>
          <a:p>
            <a:pPr marL="508000" indent="-508000">
              <a:spcBef>
                <a:spcPts val="2000"/>
              </a:spcBef>
              <a:buClr>
                <a:schemeClr val="accent1">
                  <a:hueOff val="-1744305"/>
                  <a:satOff val="75409"/>
                  <a:lumOff val="-47058"/>
                </a:schemeClr>
              </a:buClr>
              <a:buSzPct val="100000"/>
              <a:defRPr sz="4000"/>
            </a:pPr>
            <a:r>
              <a:t>Bullet point lorem ipsum dolour emit sit</a:t>
            </a:r>
          </a:p>
          <a:p>
            <a:pPr marL="508000" indent="-508000">
              <a:spcBef>
                <a:spcPts val="2000"/>
              </a:spcBef>
              <a:buClr>
                <a:schemeClr val="accent1">
                  <a:hueOff val="-1744305"/>
                  <a:satOff val="75409"/>
                  <a:lumOff val="-47058"/>
                </a:schemeClr>
              </a:buClr>
              <a:buSzPct val="100000"/>
              <a:defRPr sz="4000"/>
            </a:pPr>
            <a:r>
              <a:t>Bullet point lorem ipsum dolour emit sit</a:t>
            </a:r>
          </a:p>
          <a:p>
            <a:pPr marL="508000" indent="-508000">
              <a:spcBef>
                <a:spcPts val="2000"/>
              </a:spcBef>
              <a:buClr>
                <a:schemeClr val="accent1">
                  <a:hueOff val="-1744305"/>
                  <a:satOff val="75409"/>
                  <a:lumOff val="-47058"/>
                </a:schemeClr>
              </a:buClr>
              <a:buSzPct val="100000"/>
              <a:defRPr sz="4000"/>
            </a:pPr>
            <a:r>
              <a:t>Bullet point lorem ipsum dolour emit sit</a:t>
            </a:r>
          </a:p>
        </p:txBody>
      </p:sp>
      <p:sp>
        <p:nvSpPr>
          <p:cNvPr id="1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imple Headline Blank">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206"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07" name="Headline goes here"/>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Headline goes here</a:t>
            </a:r>
          </a:p>
        </p:txBody>
      </p:sp>
      <p:pic>
        <p:nvPicPr>
          <p:cNvPr id="208"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09"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210"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Simple Headline Pattern">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21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18" name="Headline goes here"/>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Headline goes here</a:t>
            </a:r>
          </a:p>
        </p:txBody>
      </p:sp>
      <p:pic>
        <p:nvPicPr>
          <p:cNvPr id="21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20"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221"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222" name="Image" descr="Image"/>
          <p:cNvPicPr>
            <a:picLocks noChangeAspect="1"/>
          </p:cNvPicPr>
          <p:nvPr/>
        </p:nvPicPr>
        <p:blipFill>
          <a:blip r:embed="rId3"/>
          <a:srcRect l="46692" b="83425"/>
          <a:stretch>
            <a:fillRect/>
          </a:stretch>
        </p:blipFill>
        <p:spPr>
          <a:xfrm>
            <a:off x="-16861" y="10744375"/>
            <a:ext cx="10096588" cy="2991881"/>
          </a:xfrm>
          <a:prstGeom prst="rect">
            <a:avLst/>
          </a:prstGeom>
          <a:ln w="12700">
            <a:miter lim="400000"/>
          </a:ln>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Blank white">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22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30"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lank color">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sp>
        <p:nvSpPr>
          <p:cNvPr id="237"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238"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1/2 lef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245" name="Shape"/>
          <p:cNvSpPr>
            <a:spLocks noGrp="1"/>
          </p:cNvSpPr>
          <p:nvPr>
            <p:ph type="body" idx="21"/>
          </p:nvPr>
        </p:nvSpPr>
        <p:spPr>
          <a:xfrm>
            <a:off x="-25400" y="0"/>
            <a:ext cx="13374725" cy="13716000"/>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1">
              <a:hueOff val="-1744305"/>
              <a:satOff val="75409"/>
              <a:lumOff val="-47058"/>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246"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247" name="Bold statement goes here with  highlighted phrase…"/>
          <p:cNvSpPr txBox="1">
            <a:spLocks noGrp="1"/>
          </p:cNvSpPr>
          <p:nvPr>
            <p:ph type="body" sz="half" idx="22"/>
          </p:nvPr>
        </p:nvSpPr>
        <p:spPr>
          <a:xfrm>
            <a:off x="1016969" y="3590290"/>
            <a:ext cx="11658067" cy="6535421"/>
          </a:xfrm>
          <a:prstGeom prst="rect">
            <a:avLst/>
          </a:prstGeom>
        </p:spPr>
        <p:txBody>
          <a:bodyPr anchor="ctr">
            <a:spAutoFit/>
          </a:bodyPr>
          <a:lstStyle/>
          <a:p>
            <a:pPr marL="0" indent="0" defTabSz="825500">
              <a:lnSpc>
                <a:spcPct val="80000"/>
              </a:lnSpc>
              <a:buSzTx/>
              <a:buNone/>
              <a:defRPr sz="10000">
                <a:latin typeface="+mj-lt"/>
                <a:ea typeface="+mj-ea"/>
                <a:cs typeface="+mj-cs"/>
                <a:sym typeface="Literata Regular"/>
              </a:defRPr>
            </a:pPr>
            <a:r>
              <a:rPr>
                <a:solidFill>
                  <a:schemeClr val="accent6">
                    <a:hueOff val="7861421"/>
                    <a:satOff val="-3448"/>
                    <a:lumOff val="40208"/>
                  </a:schemeClr>
                </a:solidFill>
              </a:rPr>
              <a:t>Bold statement goes here with  </a:t>
            </a:r>
            <a:r>
              <a:rPr i="1">
                <a:solidFill>
                  <a:schemeClr val="accent5">
                    <a:hueOff val="5408370"/>
                    <a:lumOff val="-14187"/>
                  </a:schemeClr>
                </a:solidFill>
                <a:latin typeface="Literata"/>
                <a:ea typeface="Literata"/>
                <a:cs typeface="Literata"/>
                <a:sym typeface="Literata Medium"/>
              </a:rPr>
              <a:t>highlighted phrase</a:t>
            </a:r>
            <a:endParaRPr i="1">
              <a:solidFill>
                <a:schemeClr val="accent2">
                  <a:hueOff val="-16920000"/>
                  <a:satOff val="75000"/>
                  <a:lumOff val="-52156"/>
                </a:schemeClr>
              </a:solidFill>
              <a:latin typeface="Literata"/>
              <a:ea typeface="Literata"/>
              <a:cs typeface="Literata"/>
              <a:sym typeface="Literata Medium"/>
            </a:endParaRPr>
          </a:p>
          <a:p>
            <a:pPr marL="0" indent="0" defTabSz="825500">
              <a:lnSpc>
                <a:spcPct val="80000"/>
              </a:lnSpc>
              <a:buSzTx/>
              <a:buNone/>
              <a:defRPr sz="10000">
                <a:solidFill>
                  <a:schemeClr val="accent6">
                    <a:hueOff val="7861421"/>
                    <a:satOff val="-3448"/>
                    <a:lumOff val="40208"/>
                  </a:schemeClr>
                </a:solidFill>
                <a:latin typeface="+mj-lt"/>
                <a:ea typeface="+mj-ea"/>
                <a:cs typeface="+mj-cs"/>
                <a:sym typeface="Literata Regular"/>
              </a:defRPr>
            </a:pPr>
            <a:r>
              <a:t>if needed</a:t>
            </a:r>
          </a:p>
        </p:txBody>
      </p:sp>
      <p:sp>
        <p:nvSpPr>
          <p:cNvPr id="248" name="Slide Number"/>
          <p:cNvSpPr txBox="1">
            <a:spLocks noGrp="1"/>
          </p:cNvSpPr>
          <p:nvPr>
            <p:ph type="sldNum" sz="quarter" idx="2"/>
          </p:nvPr>
        </p:nvSpPr>
        <p:spPr>
          <a:xfrm>
            <a:off x="237522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3 lef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255" name="Shape"/>
          <p:cNvSpPr>
            <a:spLocks noGrp="1"/>
          </p:cNvSpPr>
          <p:nvPr>
            <p:ph type="body" idx="21"/>
          </p:nvPr>
        </p:nvSpPr>
        <p:spPr>
          <a:xfrm>
            <a:off x="0" y="-1"/>
            <a:ext cx="10456012"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2">
              <a:hueOff val="-16920000"/>
              <a:satOff val="75000"/>
              <a:lumOff val="-52156"/>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256" name="Bold statement goes here with  highlighted phrase if needed"/>
          <p:cNvSpPr txBox="1">
            <a:spLocks noGrp="1"/>
          </p:cNvSpPr>
          <p:nvPr>
            <p:ph type="body" sz="quarter" idx="22"/>
          </p:nvPr>
        </p:nvSpPr>
        <p:spPr>
          <a:xfrm>
            <a:off x="1016969" y="4237990"/>
            <a:ext cx="8422074" cy="5240021"/>
          </a:xfrm>
          <a:prstGeom prst="rect">
            <a:avLst/>
          </a:prstGeom>
        </p:spPr>
        <p:txBody>
          <a:bodyPr anchor="ctr">
            <a:spAutoFit/>
          </a:bodyPr>
          <a:lstStyle/>
          <a:p>
            <a:pPr marL="0" indent="0">
              <a:lnSpc>
                <a:spcPct val="80000"/>
              </a:lnSpc>
              <a:buSzTx/>
              <a:buNone/>
              <a:defRPr sz="8000">
                <a:solidFill>
                  <a:schemeClr val="accent6">
                    <a:hueOff val="7861421"/>
                    <a:satOff val="-3448"/>
                    <a:lumOff val="40208"/>
                  </a:schemeClr>
                </a:solidFill>
                <a:latin typeface="+mj-lt"/>
                <a:ea typeface="+mj-ea"/>
                <a:cs typeface="+mj-cs"/>
                <a:sym typeface="Literata Regular"/>
              </a:defRPr>
            </a:pPr>
            <a:r>
              <a:t>Bold statement goes here with  </a:t>
            </a:r>
            <a:r>
              <a:rPr i="1">
                <a:solidFill>
                  <a:schemeClr val="accent5">
                    <a:hueOff val="5408370"/>
                    <a:lumOff val="-14187"/>
                  </a:schemeClr>
                </a:solidFill>
                <a:latin typeface="Literata"/>
                <a:ea typeface="Literata"/>
                <a:cs typeface="Literata"/>
                <a:sym typeface="Literata Medium"/>
              </a:rPr>
              <a:t>highlighted</a:t>
            </a:r>
            <a:r>
              <a:rPr i="1">
                <a:latin typeface="Literata"/>
                <a:ea typeface="Literata"/>
                <a:cs typeface="Literata"/>
                <a:sym typeface="Literata Medium"/>
              </a:rPr>
              <a:t> phrase </a:t>
            </a:r>
            <a:r>
              <a:t>if needed</a:t>
            </a:r>
          </a:p>
        </p:txBody>
      </p:sp>
      <p:sp>
        <p:nvSpPr>
          <p:cNvPr id="257" name="Slide Number"/>
          <p:cNvSpPr txBox="1">
            <a:spLocks noGrp="1"/>
          </p:cNvSpPr>
          <p:nvPr>
            <p:ph type="sldNum" sz="quarter" idx="2"/>
          </p:nvPr>
        </p:nvSpPr>
        <p:spPr>
          <a:xfrm>
            <a:off x="237649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258"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25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over Pattern 2">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24" name="Image" descr="Image"/>
          <p:cNvPicPr>
            <a:picLocks noChangeAspect="1"/>
          </p:cNvPicPr>
          <p:nvPr/>
        </p:nvPicPr>
        <p:blipFill>
          <a:blip r:embed="rId2"/>
          <a:srcRect t="7482" b="23160"/>
          <a:stretch>
            <a:fillRect/>
          </a:stretch>
        </p:blipFill>
        <p:spPr>
          <a:xfrm>
            <a:off x="2102693" y="3402"/>
            <a:ext cx="20178614" cy="13709196"/>
          </a:xfrm>
          <a:prstGeom prst="rect">
            <a:avLst/>
          </a:prstGeom>
          <a:ln w="12700">
            <a:miter lim="400000"/>
          </a:ln>
        </p:spPr>
      </p:pic>
      <p:sp>
        <p:nvSpPr>
          <p:cNvPr id="25" name="Shape"/>
          <p:cNvSpPr/>
          <p:nvPr/>
        </p:nvSpPr>
        <p:spPr>
          <a:xfrm>
            <a:off x="0" y="6408016"/>
            <a:ext cx="24384000" cy="7320379"/>
          </a:xfrm>
          <a:custGeom>
            <a:avLst/>
            <a:gdLst/>
            <a:ahLst/>
            <a:cxnLst>
              <a:cxn ang="0">
                <a:pos x="wd2" y="hd2"/>
              </a:cxn>
              <a:cxn ang="5400000">
                <a:pos x="wd2" y="hd2"/>
              </a:cxn>
              <a:cxn ang="10800000">
                <a:pos x="wd2" y="hd2"/>
              </a:cxn>
              <a:cxn ang="16200000">
                <a:pos x="wd2" y="hd2"/>
              </a:cxn>
            </a:cxnLst>
            <a:rect l="0" t="0" r="r" b="b"/>
            <a:pathLst>
              <a:path w="21600" h="21566" extrusionOk="0">
                <a:moveTo>
                  <a:pt x="0" y="3541"/>
                </a:moveTo>
                <a:cubicBezTo>
                  <a:pt x="3633" y="1149"/>
                  <a:pt x="7294" y="-34"/>
                  <a:pt x="10957" y="1"/>
                </a:cubicBezTo>
                <a:cubicBezTo>
                  <a:pt x="14516" y="34"/>
                  <a:pt x="18070" y="1217"/>
                  <a:pt x="21600" y="3541"/>
                </a:cubicBezTo>
                <a:lnTo>
                  <a:pt x="21600" y="21566"/>
                </a:lnTo>
                <a:lnTo>
                  <a:pt x="0" y="21566"/>
                </a:lnTo>
                <a:lnTo>
                  <a:pt x="0" y="3541"/>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26" name="Cover Page Key Word Headline"/>
          <p:cNvSpPr txBox="1">
            <a:spLocks noGrp="1"/>
          </p:cNvSpPr>
          <p:nvPr>
            <p:ph type="body" sz="quarter" idx="21"/>
          </p:nvPr>
        </p:nvSpPr>
        <p:spPr>
          <a:xfrm>
            <a:off x="1738992" y="10105660"/>
            <a:ext cx="20906016" cy="1612901"/>
          </a:xfrm>
          <a:prstGeom prst="rect">
            <a:avLst/>
          </a:prstGeom>
        </p:spPr>
        <p:txBody>
          <a:bodyPr>
            <a:spAutoFit/>
          </a:bodyPr>
          <a:lstStyle/>
          <a:p>
            <a:pPr marL="0" indent="0" algn="ctr" defTabSz="825500">
              <a:lnSpc>
                <a:spcPct val="80000"/>
              </a:lnSpc>
              <a:buSzTx/>
              <a:buNone/>
              <a:defRPr sz="8000">
                <a:latin typeface="+mj-lt"/>
                <a:ea typeface="+mj-ea"/>
                <a:cs typeface="+mj-cs"/>
                <a:sym typeface="Literata Regular"/>
              </a:defRPr>
            </a:pPr>
            <a:r>
              <a:t>Cover Page </a:t>
            </a:r>
            <a:r>
              <a:rPr i="1">
                <a:solidFill>
                  <a:schemeClr val="accent2">
                    <a:hueOff val="-16920000"/>
                    <a:satOff val="75000"/>
                    <a:lumOff val="-52156"/>
                  </a:schemeClr>
                </a:solidFill>
              </a:rPr>
              <a:t>Key Word</a:t>
            </a:r>
            <a:r>
              <a:t> Headline</a:t>
            </a:r>
          </a:p>
        </p:txBody>
      </p:sp>
      <p:sp>
        <p:nvSpPr>
          <p:cNvPr id="27" name="Subtitle if needed"/>
          <p:cNvSpPr txBox="1">
            <a:spLocks noGrp="1"/>
          </p:cNvSpPr>
          <p:nvPr>
            <p:ph type="body" sz="quarter" idx="22"/>
          </p:nvPr>
        </p:nvSpPr>
        <p:spPr>
          <a:xfrm>
            <a:off x="1016088" y="11613680"/>
            <a:ext cx="22351823" cy="800101"/>
          </a:xfrm>
          <a:prstGeom prst="rect">
            <a:avLst/>
          </a:prstGeom>
        </p:spPr>
        <p:txBody>
          <a:bodyPr anchor="ctr">
            <a:spAutoFit/>
          </a:bodyPr>
          <a:lstStyle>
            <a:lvl1pPr marL="0" indent="0" algn="ctr" defTabSz="825500">
              <a:lnSpc>
                <a:spcPct val="90000"/>
              </a:lnSpc>
              <a:buSzTx/>
              <a:buNone/>
              <a:defRPr sz="4000"/>
            </a:lvl1pPr>
          </a:lstStyle>
          <a:p>
            <a:r>
              <a:t>Subtitle if needed</a:t>
            </a:r>
          </a:p>
        </p:txBody>
      </p:sp>
      <p:pic>
        <p:nvPicPr>
          <p:cNvPr id="28" name="Image" descr="Image"/>
          <p:cNvPicPr>
            <a:picLocks noChangeAspect="1"/>
          </p:cNvPicPr>
          <p:nvPr/>
        </p:nvPicPr>
        <p:blipFill>
          <a:blip r:embed="rId3"/>
          <a:stretch>
            <a:fillRect/>
          </a:stretch>
        </p:blipFill>
        <p:spPr>
          <a:xfrm>
            <a:off x="10034504" y="7722592"/>
            <a:ext cx="4314992" cy="1166417"/>
          </a:xfrm>
          <a:prstGeom prst="rect">
            <a:avLst/>
          </a:prstGeom>
          <a:ln w="12700">
            <a:miter lim="400000"/>
          </a:ln>
        </p:spPr>
      </p:pic>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3 right a">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266" name="Bold statement goes here with  highlighted phrase…"/>
          <p:cNvSpPr txBox="1">
            <a:spLocks noGrp="1"/>
          </p:cNvSpPr>
          <p:nvPr>
            <p:ph type="body" sz="half" idx="21"/>
          </p:nvPr>
        </p:nvSpPr>
        <p:spPr>
          <a:xfrm>
            <a:off x="1016969" y="3590290"/>
            <a:ext cx="11658067" cy="6535421"/>
          </a:xfrm>
          <a:prstGeom prst="rect">
            <a:avLst/>
          </a:prstGeom>
        </p:spPr>
        <p:txBody>
          <a:bodyPr anchor="ctr">
            <a:spAutoFit/>
          </a:bodyPr>
          <a:lstStyle/>
          <a:p>
            <a:pPr marL="0" indent="0" defTabSz="825500">
              <a:lnSpc>
                <a:spcPct val="80000"/>
              </a:lnSpc>
              <a:buSzTx/>
              <a:buNone/>
              <a:defRPr sz="10000">
                <a:latin typeface="+mj-lt"/>
                <a:ea typeface="+mj-ea"/>
                <a:cs typeface="+mj-cs"/>
                <a:sym typeface="Literata Regular"/>
              </a:defRPr>
            </a:pPr>
            <a:r>
              <a:t>Bold statement goes here with  </a:t>
            </a:r>
            <a:r>
              <a:rPr i="1">
                <a:solidFill>
                  <a:schemeClr val="accent1">
                    <a:hueOff val="-1744305"/>
                    <a:satOff val="75409"/>
                    <a:lumOff val="-47058"/>
                  </a:schemeClr>
                </a:solidFill>
                <a:latin typeface="Literata"/>
                <a:ea typeface="Literata"/>
                <a:cs typeface="Literata"/>
                <a:sym typeface="Literata Medium"/>
              </a:rPr>
              <a:t>highlighted phrase</a:t>
            </a:r>
            <a:endParaRPr i="1">
              <a:solidFill>
                <a:schemeClr val="accent2">
                  <a:hueOff val="-16920000"/>
                  <a:satOff val="75000"/>
                  <a:lumOff val="-52156"/>
                </a:schemeClr>
              </a:solidFill>
              <a:latin typeface="Literata"/>
              <a:ea typeface="Literata"/>
              <a:cs typeface="Literata"/>
              <a:sym typeface="Literata Medium"/>
            </a:endParaRPr>
          </a:p>
          <a:p>
            <a:pPr marL="0" indent="0" defTabSz="825500">
              <a:lnSpc>
                <a:spcPct val="80000"/>
              </a:lnSpc>
              <a:buSzTx/>
              <a:buNone/>
              <a:defRPr sz="10000">
                <a:latin typeface="+mj-lt"/>
                <a:ea typeface="+mj-ea"/>
                <a:cs typeface="+mj-cs"/>
                <a:sym typeface="Literata Regular"/>
              </a:defRPr>
            </a:pPr>
            <a:r>
              <a:t>if needed</a:t>
            </a:r>
          </a:p>
        </p:txBody>
      </p:sp>
      <p:sp>
        <p:nvSpPr>
          <p:cNvPr id="267" name="Shape"/>
          <p:cNvSpPr>
            <a:spLocks noGrp="1"/>
          </p:cNvSpPr>
          <p:nvPr>
            <p:ph type="body" idx="22"/>
          </p:nvPr>
        </p:nvSpPr>
        <p:spPr>
          <a:xfrm flipH="1">
            <a:off x="13936133" y="-1"/>
            <a:ext cx="10456013"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1">
              <a:hueOff val="-1744305"/>
              <a:satOff val="75409"/>
              <a:lumOff val="-47058"/>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268"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269" name="Drag and drop an illustration onto the page, but not on this shape. Move the graphic over after otherwise the shape will disappear.…"/>
          <p:cNvSpPr txBox="1">
            <a:spLocks noGrp="1"/>
          </p:cNvSpPr>
          <p:nvPr>
            <p:ph type="body" sz="quarter" idx="23"/>
          </p:nvPr>
        </p:nvSpPr>
        <p:spPr>
          <a:xfrm>
            <a:off x="15503407" y="5739765"/>
            <a:ext cx="7321464" cy="2387601"/>
          </a:xfrm>
          <a:prstGeom prst="rect">
            <a:avLst/>
          </a:prstGeom>
        </p:spPr>
        <p:txBody>
          <a:bodyPr wrap="none" anchor="ctr">
            <a:spAutoFit/>
          </a:bodyPr>
          <a:lstStyle/>
          <a:p>
            <a:pPr marL="0" indent="0" algn="ctr">
              <a:buSzTx/>
              <a:buNone/>
              <a:defRPr>
                <a:solidFill>
                  <a:schemeClr val="accent6">
                    <a:hueOff val="7861421"/>
                    <a:satOff val="-3448"/>
                    <a:lumOff val="40208"/>
                  </a:schemeClr>
                </a:solidFill>
              </a:defRPr>
            </a:pPr>
            <a:r>
              <a:t>Drag and drop an </a:t>
            </a:r>
            <a:r>
              <a:rPr b="1"/>
              <a:t>illustration</a:t>
            </a:r>
            <a:r>
              <a:t> onto the page,</a:t>
            </a:r>
            <a:br/>
            <a:r>
              <a:t>but not on this shape. Move the graphic over</a:t>
            </a:r>
            <a:br/>
            <a:r>
              <a:t>after otherwise the shape will disappear.</a:t>
            </a:r>
            <a:br/>
            <a:endParaRPr/>
          </a:p>
          <a:p>
            <a:pPr marL="0" indent="0" algn="ctr">
              <a:buSzTx/>
              <a:buNone/>
              <a:defRPr>
                <a:solidFill>
                  <a:schemeClr val="accent6">
                    <a:hueOff val="7861421"/>
                    <a:satOff val="-3448"/>
                    <a:lumOff val="40208"/>
                  </a:schemeClr>
                </a:solidFill>
              </a:defRPr>
            </a:pPr>
            <a:r>
              <a:t>Drag and drop a </a:t>
            </a:r>
            <a:r>
              <a:rPr b="1"/>
              <a:t>photo</a:t>
            </a:r>
            <a:r>
              <a:t> directly into this shape.</a:t>
            </a:r>
          </a:p>
        </p:txBody>
      </p:sp>
      <p:sp>
        <p:nvSpPr>
          <p:cNvPr id="270" name="Slide Number"/>
          <p:cNvSpPr txBox="1">
            <a:spLocks noGrp="1"/>
          </p:cNvSpPr>
          <p:nvPr>
            <p:ph type="sldNum" sz="quarter" idx="2"/>
          </p:nvPr>
        </p:nvSpPr>
        <p:spPr>
          <a:xfrm>
            <a:off x="23764968" y="130491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1/3 right b">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277" name="Shape"/>
          <p:cNvSpPr>
            <a:spLocks noGrp="1"/>
          </p:cNvSpPr>
          <p:nvPr>
            <p:ph type="body" idx="21"/>
          </p:nvPr>
        </p:nvSpPr>
        <p:spPr>
          <a:xfrm flipH="1">
            <a:off x="13936133" y="-1"/>
            <a:ext cx="10456013"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2">
              <a:hueOff val="-16920000"/>
              <a:satOff val="75000"/>
              <a:lumOff val="-52156"/>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278"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279" name="Headline goes here"/>
          <p:cNvSpPr txBox="1">
            <a:spLocks noGrp="1"/>
          </p:cNvSpPr>
          <p:nvPr>
            <p:ph type="body" sz="quarter" idx="22"/>
          </p:nvPr>
        </p:nvSpPr>
        <p:spPr>
          <a:xfrm>
            <a:off x="1016969" y="3259878"/>
            <a:ext cx="11658067" cy="1231901"/>
          </a:xfrm>
          <a:prstGeom prst="rect">
            <a:avLst/>
          </a:prstGeom>
        </p:spPr>
        <p:txBody>
          <a:bodyPr anchor="b">
            <a:spAutoFit/>
          </a:bodyPr>
          <a:lstStyle/>
          <a:p>
            <a:pPr marL="0" indent="0">
              <a:lnSpc>
                <a:spcPct val="80000"/>
              </a:lnSpc>
              <a:buSzTx/>
              <a:buNone/>
              <a:defRPr sz="6000">
                <a:latin typeface="+mj-lt"/>
                <a:ea typeface="+mj-ea"/>
                <a:cs typeface="+mj-cs"/>
                <a:sym typeface="Literata Regular"/>
              </a:defRPr>
            </a:pPr>
            <a:r>
              <a:t>Headline goes </a:t>
            </a:r>
            <a:r>
              <a:rPr i="1">
                <a:solidFill>
                  <a:schemeClr val="accent2">
                    <a:hueOff val="-16920000"/>
                    <a:satOff val="75000"/>
                    <a:lumOff val="-52156"/>
                  </a:schemeClr>
                </a:solidFill>
                <a:latin typeface="Literata"/>
                <a:ea typeface="Literata"/>
                <a:cs typeface="Literata"/>
                <a:sym typeface="Literata Medium"/>
              </a:rPr>
              <a:t>here</a:t>
            </a:r>
          </a:p>
        </p:txBody>
      </p:sp>
      <p:sp>
        <p:nvSpPr>
          <p:cNvPr id="280" name="Subhead goes here…"/>
          <p:cNvSpPr txBox="1">
            <a:spLocks noGrp="1"/>
          </p:cNvSpPr>
          <p:nvPr>
            <p:ph type="body" sz="half" idx="23"/>
          </p:nvPr>
        </p:nvSpPr>
        <p:spPr>
          <a:xfrm>
            <a:off x="1016969" y="5234251"/>
            <a:ext cx="10456012" cy="7270157"/>
          </a:xfrm>
          <a:prstGeom prst="rect">
            <a:avLst/>
          </a:prstGeom>
        </p:spPr>
        <p:txBody>
          <a:bodyPr>
            <a:noAutofit/>
          </a:bodyPr>
          <a:lstStyle/>
          <a:p>
            <a:pPr marL="0" indent="0">
              <a:spcBef>
                <a:spcPts val="2000"/>
              </a:spcBef>
              <a:buSzTx/>
              <a:buNone/>
              <a:defRPr sz="3000" b="1"/>
            </a:pPr>
            <a:r>
              <a:t>Subhead goes here</a:t>
            </a:r>
          </a:p>
          <a:p>
            <a:pPr marL="0" indent="0" defTabSz="457200">
              <a:spcBef>
                <a:spcPts val="2000"/>
              </a:spcBef>
              <a:buSzTx/>
              <a:buNone/>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marL="0" indent="0" defTabSz="457200">
              <a:spcBef>
                <a:spcPts val="1400"/>
              </a:spcBef>
              <a:buSzTx/>
              <a:buNone/>
            </a:pPr>
            <a:endParaRPr/>
          </a:p>
          <a:p>
            <a:pPr marL="0" indent="0" defTabSz="457200">
              <a:spcBef>
                <a:spcPts val="1400"/>
              </a:spcBef>
              <a:buSzTx/>
              <a:buNone/>
              <a:defRPr b="1"/>
            </a:pPr>
            <a:r>
              <a:t>Subhead</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0" indent="0" defTabSz="457200">
              <a:spcBef>
                <a:spcPts val="1400"/>
              </a:spcBef>
              <a:buSzTx/>
              <a:buNone/>
            </a:pPr>
            <a:r>
              <a:t> </a:t>
            </a:r>
          </a:p>
        </p:txBody>
      </p:sp>
      <p:sp>
        <p:nvSpPr>
          <p:cNvPr id="281" name="Slide Number"/>
          <p:cNvSpPr txBox="1">
            <a:spLocks noGrp="1"/>
          </p:cNvSpPr>
          <p:nvPr>
            <p:ph type="sldNum" sz="quarter" idx="2"/>
          </p:nvPr>
        </p:nvSpPr>
        <p:spPr>
          <a:xfrm>
            <a:off x="23748034" y="130364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282" name="Drag and drop an illustration onto the page, but not on this shape. Move the graphic over after otherwise the shape will disappear.…"/>
          <p:cNvSpPr txBox="1">
            <a:spLocks noGrp="1"/>
          </p:cNvSpPr>
          <p:nvPr>
            <p:ph type="body" sz="quarter" idx="24"/>
          </p:nvPr>
        </p:nvSpPr>
        <p:spPr>
          <a:xfrm>
            <a:off x="15503407" y="5739765"/>
            <a:ext cx="7321464" cy="2387601"/>
          </a:xfrm>
          <a:prstGeom prst="rect">
            <a:avLst/>
          </a:prstGeom>
        </p:spPr>
        <p:txBody>
          <a:bodyPr wrap="none" anchor="ctr">
            <a:spAutoFit/>
          </a:bodyPr>
          <a:lstStyle/>
          <a:p>
            <a:pPr marL="0" indent="0" algn="ctr">
              <a:buSzTx/>
              <a:buNone/>
              <a:defRPr>
                <a:solidFill>
                  <a:schemeClr val="accent6">
                    <a:hueOff val="7861421"/>
                    <a:satOff val="-3448"/>
                    <a:lumOff val="40208"/>
                  </a:schemeClr>
                </a:solidFill>
              </a:defRPr>
            </a:pPr>
            <a:r>
              <a:t>Drag and drop an </a:t>
            </a:r>
            <a:r>
              <a:rPr b="1"/>
              <a:t>illustration</a:t>
            </a:r>
            <a:r>
              <a:t> onto the page,</a:t>
            </a:r>
            <a:br/>
            <a:r>
              <a:t>but not on this shape. Move the graphic over</a:t>
            </a:r>
            <a:br/>
            <a:r>
              <a:t>after otherwise the shape will disappear.</a:t>
            </a:r>
            <a:br/>
            <a:endParaRPr/>
          </a:p>
          <a:p>
            <a:pPr marL="0" indent="0" algn="ctr">
              <a:buSzTx/>
              <a:buNone/>
              <a:defRPr>
                <a:solidFill>
                  <a:schemeClr val="accent6">
                    <a:hueOff val="7861421"/>
                    <a:satOff val="-3448"/>
                    <a:lumOff val="40208"/>
                  </a:schemeClr>
                </a:solidFill>
              </a:defRPr>
            </a:pPr>
            <a:r>
              <a:t>Drag and drop a </a:t>
            </a:r>
            <a:r>
              <a:rPr b="1"/>
              <a:t>photo</a:t>
            </a:r>
            <a:r>
              <a:t> directly into this shape.</a:t>
            </a: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Quote short">
    <p:spTree>
      <p:nvGrpSpPr>
        <p:cNvPr id="1" name=""/>
        <p:cNvGrpSpPr/>
        <p:nvPr/>
      </p:nvGrpSpPr>
      <p:grpSpPr>
        <a:xfrm>
          <a:off x="0" y="0"/>
          <a:ext cx="0" cy="0"/>
          <a:chOff x="0" y="0"/>
          <a:chExt cx="0" cy="0"/>
        </a:xfrm>
      </p:grpSpPr>
      <p:sp>
        <p:nvSpPr>
          <p:cNvPr id="289" name="Lorem ipsum dolor sit amet, consectetur adipiscing elit, sed do eiusmod tempor incididunt ut labore et dolore magna aliqua."/>
          <p:cNvSpPr txBox="1">
            <a:spLocks noGrp="1"/>
          </p:cNvSpPr>
          <p:nvPr>
            <p:ph type="body" sz="half" idx="21"/>
          </p:nvPr>
        </p:nvSpPr>
        <p:spPr>
          <a:xfrm>
            <a:off x="3015292" y="2914336"/>
            <a:ext cx="18353416" cy="6908801"/>
          </a:xfrm>
          <a:prstGeom prst="rect">
            <a:avLst/>
          </a:prstGeom>
        </p:spPr>
        <p:txBody>
          <a:bodyPr anchor="ctr">
            <a:spAutoFit/>
          </a:bodyPr>
          <a:lstStyle>
            <a:lvl1pPr marL="0" indent="0" algn="ctr" defTabSz="825500">
              <a:buSzTx/>
              <a:buNone/>
              <a:defRPr sz="9000" i="1">
                <a:solidFill>
                  <a:schemeClr val="accent6">
                    <a:hueOff val="7861421"/>
                    <a:satOff val="-3448"/>
                    <a:lumOff val="40208"/>
                  </a:schemeClr>
                </a:solidFill>
                <a:latin typeface="Literata"/>
                <a:ea typeface="Literata"/>
                <a:cs typeface="Literata"/>
                <a:sym typeface="Literata Medium"/>
              </a:defRPr>
            </a:lvl1pPr>
          </a:lstStyle>
          <a:p>
            <a:r>
              <a:t>Lorem ipsum dolor sit amet, consectetur adipiscing elit, sed do eiusmod tempor incididunt ut labore et dolore magna aliqua.</a:t>
            </a:r>
          </a:p>
        </p:txBody>
      </p:sp>
      <p:pic>
        <p:nvPicPr>
          <p:cNvPr id="290"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291" name="First Last…"/>
          <p:cNvSpPr txBox="1">
            <a:spLocks noGrp="1"/>
          </p:cNvSpPr>
          <p:nvPr>
            <p:ph type="body" sz="quarter" idx="22"/>
          </p:nvPr>
        </p:nvSpPr>
        <p:spPr>
          <a:xfrm>
            <a:off x="8850665" y="10422466"/>
            <a:ext cx="6682670" cy="1016001"/>
          </a:xfrm>
          <a:prstGeom prst="rect">
            <a:avLst/>
          </a:prstGeom>
        </p:spPr>
        <p:txBody>
          <a:bodyPr wrap="none">
            <a:spAutoFit/>
          </a:bodyPr>
          <a:lstStyle/>
          <a:p>
            <a:pPr marL="0" indent="0" algn="ctr" defTabSz="825500">
              <a:buSzTx/>
              <a:buNone/>
              <a:defRPr b="1">
                <a:solidFill>
                  <a:schemeClr val="accent5">
                    <a:hueOff val="5408370"/>
                    <a:lumOff val="-14187"/>
                  </a:schemeClr>
                </a:solidFill>
              </a:defRPr>
            </a:pPr>
            <a:r>
              <a:t>First Last</a:t>
            </a:r>
          </a:p>
          <a:p>
            <a:pPr marL="0" indent="0" algn="ctr" defTabSz="825500">
              <a:buSzTx/>
              <a:buNone/>
              <a:defRPr>
                <a:solidFill>
                  <a:schemeClr val="accent5">
                    <a:hueOff val="5408370"/>
                    <a:lumOff val="-14187"/>
                  </a:schemeClr>
                </a:solidFill>
              </a:defRPr>
            </a:pPr>
            <a:r>
              <a:t>Head of Global Goodness, Company Name</a:t>
            </a:r>
          </a:p>
        </p:txBody>
      </p:sp>
      <p:pic>
        <p:nvPicPr>
          <p:cNvPr id="292" name="Image" descr="Image"/>
          <p:cNvPicPr>
            <a:picLocks noChangeAspect="1"/>
          </p:cNvPicPr>
          <p:nvPr/>
        </p:nvPicPr>
        <p:blipFill>
          <a:blip r:embed="rId3">
            <a:alphaModFix amt="10000"/>
          </a:blip>
          <a:stretch>
            <a:fillRect/>
          </a:stretch>
        </p:blipFill>
        <p:spPr>
          <a:xfrm>
            <a:off x="1573909" y="1466595"/>
            <a:ext cx="5548639" cy="3806727"/>
          </a:xfrm>
          <a:prstGeom prst="rect">
            <a:avLst/>
          </a:prstGeom>
          <a:ln w="12700">
            <a:miter lim="400000"/>
          </a:ln>
        </p:spPr>
      </p:pic>
      <p:pic>
        <p:nvPicPr>
          <p:cNvPr id="293" name="Image" descr="Image"/>
          <p:cNvPicPr>
            <a:picLocks noChangeAspect="1"/>
          </p:cNvPicPr>
          <p:nvPr/>
        </p:nvPicPr>
        <p:blipFill>
          <a:blip r:embed="rId3">
            <a:alphaModFix amt="10000"/>
          </a:blip>
          <a:stretch>
            <a:fillRect/>
          </a:stretch>
        </p:blipFill>
        <p:spPr>
          <a:xfrm flipH="1">
            <a:off x="17237242" y="8586837"/>
            <a:ext cx="5548639" cy="3806727"/>
          </a:xfrm>
          <a:prstGeom prst="rect">
            <a:avLst/>
          </a:prstGeom>
          <a:ln w="12700">
            <a:miter lim="400000"/>
          </a:ln>
        </p:spPr>
      </p:pic>
      <p:sp>
        <p:nvSpPr>
          <p:cNvPr id="29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Quote long">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301" name="Image" descr="Image"/>
          <p:cNvPicPr>
            <a:picLocks noChangeAspect="1"/>
          </p:cNvPicPr>
          <p:nvPr/>
        </p:nvPicPr>
        <p:blipFill>
          <a:blip r:embed="rId2">
            <a:alphaModFix amt="12000"/>
          </a:blip>
          <a:stretch>
            <a:fillRect/>
          </a:stretch>
        </p:blipFill>
        <p:spPr>
          <a:xfrm>
            <a:off x="6353687" y="993204"/>
            <a:ext cx="11676626" cy="11729592"/>
          </a:xfrm>
          <a:prstGeom prst="rect">
            <a:avLst/>
          </a:prstGeom>
          <a:ln w="12700">
            <a:miter lim="400000"/>
          </a:ln>
        </p:spPr>
      </p:pic>
      <p:sp>
        <p:nvSpPr>
          <p:cNvPr id="302" name="Lorem ipsum dolor sit amet, consectetur adipiscing elit, sed do eiusmod tempor incididunt ut labore et dolore magna aliqua. Ut enim ad minim veniam,  quis nostrud exercitation ullamco laboris nisi ut aliquip ex ea commodo consequat."/>
          <p:cNvSpPr txBox="1">
            <a:spLocks noGrp="1"/>
          </p:cNvSpPr>
          <p:nvPr>
            <p:ph type="body" sz="half" idx="21"/>
          </p:nvPr>
        </p:nvSpPr>
        <p:spPr>
          <a:xfrm>
            <a:off x="3015292" y="3153519"/>
            <a:ext cx="18353416" cy="5753101"/>
          </a:xfrm>
          <a:prstGeom prst="rect">
            <a:avLst/>
          </a:prstGeom>
        </p:spPr>
        <p:txBody>
          <a:bodyPr anchor="ctr">
            <a:spAutoFit/>
          </a:bodyPr>
          <a:lstStyle/>
          <a:p>
            <a:pPr marL="0" indent="0" algn="ctr" defTabSz="825500">
              <a:buSzTx/>
              <a:buNone/>
              <a:defRPr sz="6000">
                <a:solidFill>
                  <a:schemeClr val="accent6">
                    <a:hueOff val="7861421"/>
                    <a:satOff val="-3448"/>
                    <a:lumOff val="40208"/>
                  </a:schemeClr>
                </a:solidFill>
                <a:latin typeface="+mj-lt"/>
                <a:ea typeface="+mj-ea"/>
                <a:cs typeface="+mj-cs"/>
                <a:sym typeface="Literata Regular"/>
              </a:defRPr>
            </a:pPr>
            <a:r>
              <a:rPr i="1">
                <a:latin typeface="Literata"/>
                <a:ea typeface="Literata"/>
                <a:cs typeface="Literata"/>
                <a:sym typeface="Literata Medium"/>
              </a:rPr>
              <a:t>Lorem ipsum dolor sit amet, consectetur adipiscing elit, sed do</a:t>
            </a:r>
            <a:r>
              <a:rPr i="1">
                <a:solidFill>
                  <a:schemeClr val="accent5">
                    <a:hueOff val="5408370"/>
                    <a:lumOff val="-14187"/>
                  </a:schemeClr>
                </a:solidFill>
                <a:latin typeface="Literata"/>
                <a:ea typeface="Literata"/>
                <a:cs typeface="Literata"/>
                <a:sym typeface="Literata Medium"/>
              </a:rPr>
              <a:t> </a:t>
            </a:r>
            <a:r>
              <a:rPr i="1">
                <a:latin typeface="Literata"/>
                <a:ea typeface="Literata"/>
                <a:cs typeface="Literata"/>
                <a:sym typeface="Literata Medium"/>
              </a:rPr>
              <a:t>eiusmod tempor incididunt</a:t>
            </a:r>
            <a:r>
              <a:rPr i="1">
                <a:solidFill>
                  <a:schemeClr val="accent5">
                    <a:hueOff val="5408370"/>
                    <a:lumOff val="-14187"/>
                  </a:schemeClr>
                </a:solidFill>
                <a:latin typeface="Literata"/>
                <a:ea typeface="Literata"/>
                <a:cs typeface="Literata"/>
                <a:sym typeface="Literata Medium"/>
              </a:rPr>
              <a:t> </a:t>
            </a:r>
            <a:r>
              <a:rPr i="1">
                <a:latin typeface="Literata"/>
                <a:ea typeface="Literata"/>
                <a:cs typeface="Literata"/>
                <a:sym typeface="Literata Medium"/>
              </a:rPr>
              <a:t>ut labore et dolore magna aliqua. Ut enim ad minim veniam, </a:t>
            </a:r>
            <a:br>
              <a:rPr i="1">
                <a:latin typeface="Literata"/>
                <a:ea typeface="Literata"/>
                <a:cs typeface="Literata"/>
                <a:sym typeface="Literata Medium"/>
              </a:rPr>
            </a:br>
            <a:r>
              <a:rPr i="1">
                <a:latin typeface="Literata"/>
                <a:ea typeface="Literata"/>
                <a:cs typeface="Literata"/>
                <a:sym typeface="Literata Medium"/>
              </a:rPr>
              <a:t>quis nostrud exercitation ullamco laboris nisi ut aliquip ex ea commodo consequat.</a:t>
            </a:r>
          </a:p>
        </p:txBody>
      </p:sp>
      <p:pic>
        <p:nvPicPr>
          <p:cNvPr id="303"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304" name="First Last…"/>
          <p:cNvSpPr txBox="1">
            <a:spLocks noGrp="1"/>
          </p:cNvSpPr>
          <p:nvPr>
            <p:ph type="body" sz="quarter" idx="22"/>
          </p:nvPr>
        </p:nvSpPr>
        <p:spPr>
          <a:xfrm>
            <a:off x="8850665" y="10676466"/>
            <a:ext cx="6682670" cy="1016001"/>
          </a:xfrm>
          <a:prstGeom prst="rect">
            <a:avLst/>
          </a:prstGeom>
        </p:spPr>
        <p:txBody>
          <a:bodyPr wrap="none">
            <a:spAutoFit/>
          </a:bodyPr>
          <a:lstStyle/>
          <a:p>
            <a:pPr marL="0" indent="0" algn="ctr" defTabSz="825500">
              <a:buSzTx/>
              <a:buNone/>
              <a:defRPr b="1">
                <a:solidFill>
                  <a:schemeClr val="accent6">
                    <a:hueOff val="7861421"/>
                    <a:satOff val="-3448"/>
                    <a:lumOff val="40208"/>
                  </a:schemeClr>
                </a:solidFill>
              </a:defRPr>
            </a:pPr>
            <a:r>
              <a:t>First Last</a:t>
            </a:r>
          </a:p>
          <a:p>
            <a:pPr marL="0" indent="0" algn="ctr" defTabSz="825500">
              <a:buSzTx/>
              <a:buNone/>
              <a:defRPr>
                <a:solidFill>
                  <a:schemeClr val="accent6">
                    <a:hueOff val="7861421"/>
                    <a:satOff val="-3448"/>
                    <a:lumOff val="40208"/>
                  </a:schemeClr>
                </a:solidFill>
              </a:defRPr>
            </a:pPr>
            <a:r>
              <a:t>Head of Global Goodness, Company Name</a:t>
            </a:r>
          </a:p>
        </p:txBody>
      </p:sp>
      <p:sp>
        <p:nvSpPr>
          <p:cNvPr id="305" name="Image"/>
          <p:cNvSpPr>
            <a:spLocks noGrp="1"/>
          </p:cNvSpPr>
          <p:nvPr>
            <p:ph type="pic" sz="quarter" idx="23"/>
          </p:nvPr>
        </p:nvSpPr>
        <p:spPr>
          <a:xfrm>
            <a:off x="11199012" y="9391588"/>
            <a:ext cx="1919278" cy="1016001"/>
          </a:xfrm>
          <a:prstGeom prst="rect">
            <a:avLst/>
          </a:prstGeom>
        </p:spPr>
        <p:txBody>
          <a:bodyPr lIns="91439" tIns="45719" rIns="91439" bIns="45719">
            <a:noAutofit/>
          </a:bodyPr>
          <a:lstStyle/>
          <a:p>
            <a:endParaRPr/>
          </a:p>
        </p:txBody>
      </p:sp>
      <p:sp>
        <p:nvSpPr>
          <p:cNvPr id="3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Process step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313"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14" name="Process slide"/>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Process slide</a:t>
            </a:r>
          </a:p>
        </p:txBody>
      </p:sp>
      <p:pic>
        <p:nvPicPr>
          <p:cNvPr id="31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16"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317"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318" name="Shape"/>
          <p:cNvSpPr>
            <a:spLocks noGrp="1"/>
          </p:cNvSpPr>
          <p:nvPr>
            <p:ph type="body" sz="quarter" idx="23"/>
          </p:nvPr>
        </p:nvSpPr>
        <p:spPr>
          <a:xfrm>
            <a:off x="2214033"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4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19" name="Shape"/>
          <p:cNvSpPr>
            <a:spLocks noGrp="1"/>
          </p:cNvSpPr>
          <p:nvPr>
            <p:ph type="body" sz="quarter" idx="24"/>
          </p:nvPr>
        </p:nvSpPr>
        <p:spPr>
          <a:xfrm>
            <a:off x="5312833"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5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20" name="Shape"/>
          <p:cNvSpPr>
            <a:spLocks noGrp="1"/>
          </p:cNvSpPr>
          <p:nvPr>
            <p:ph type="body" sz="quarter" idx="25"/>
          </p:nvPr>
        </p:nvSpPr>
        <p:spPr>
          <a:xfrm>
            <a:off x="8411632"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6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21" name="Shape"/>
          <p:cNvSpPr>
            <a:spLocks noGrp="1"/>
          </p:cNvSpPr>
          <p:nvPr>
            <p:ph type="body" sz="quarter" idx="26"/>
          </p:nvPr>
        </p:nvSpPr>
        <p:spPr>
          <a:xfrm>
            <a:off x="11510432"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7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22" name="Shape"/>
          <p:cNvSpPr>
            <a:spLocks noGrp="1"/>
          </p:cNvSpPr>
          <p:nvPr>
            <p:ph type="body" sz="quarter" idx="27"/>
          </p:nvPr>
        </p:nvSpPr>
        <p:spPr>
          <a:xfrm>
            <a:off x="14609233"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8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23" name="Shape"/>
          <p:cNvSpPr>
            <a:spLocks noGrp="1"/>
          </p:cNvSpPr>
          <p:nvPr>
            <p:ph type="body" sz="quarter" idx="28"/>
          </p:nvPr>
        </p:nvSpPr>
        <p:spPr>
          <a:xfrm>
            <a:off x="17708033" y="6912133"/>
            <a:ext cx="3446239" cy="17868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482" y="0"/>
                </a:lnTo>
                <a:lnTo>
                  <a:pt x="21600" y="10800"/>
                </a:lnTo>
                <a:lnTo>
                  <a:pt x="18482" y="21600"/>
                </a:lnTo>
                <a:lnTo>
                  <a:pt x="0" y="21600"/>
                </a:lnTo>
                <a:lnTo>
                  <a:pt x="3158" y="10800"/>
                </a:lnTo>
                <a:lnTo>
                  <a:pt x="0" y="0"/>
                </a:lnTo>
                <a:close/>
              </a:path>
            </a:pathLst>
          </a:custGeom>
          <a:solidFill>
            <a:schemeClr val="accent2">
              <a:hueOff val="-16920000"/>
              <a:satOff val="75000"/>
              <a:lumOff val="-52156"/>
              <a:alpha val="90000"/>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24" name="Title of step…"/>
          <p:cNvSpPr txBox="1"/>
          <p:nvPr/>
        </p:nvSpPr>
        <p:spPr>
          <a:xfrm>
            <a:off x="2878972" y="10194431"/>
            <a:ext cx="4803627" cy="1397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p>
            <a:pPr>
              <a:defRPr sz="2200" b="1">
                <a:solidFill>
                  <a:schemeClr val="accent2">
                    <a:hueOff val="-16920000"/>
                    <a:satOff val="75000"/>
                    <a:lumOff val="-52156"/>
                  </a:schemeClr>
                </a:solidFill>
              </a:defRPr>
            </a:pPr>
            <a:r>
              <a:t>Title of step</a:t>
            </a:r>
          </a:p>
          <a:p>
            <a:pPr>
              <a:defRPr sz="1800"/>
            </a:pPr>
            <a:r>
              <a:t>Lorem ipsum dolor sit amet, consectetur adipiscing elit, sed do eiusmod tempor incididunt ut labore et.</a:t>
            </a:r>
          </a:p>
        </p:txBody>
      </p:sp>
      <p:sp>
        <p:nvSpPr>
          <p:cNvPr id="325" name="1"/>
          <p:cNvSpPr txBox="1">
            <a:spLocks noGrp="1"/>
          </p:cNvSpPr>
          <p:nvPr>
            <p:ph type="body" sz="quarter" idx="29"/>
          </p:nvPr>
        </p:nvSpPr>
        <p:spPr>
          <a:xfrm>
            <a:off x="3705758" y="7056256"/>
            <a:ext cx="462789"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1</a:t>
            </a:r>
          </a:p>
        </p:txBody>
      </p:sp>
      <p:sp>
        <p:nvSpPr>
          <p:cNvPr id="326" name="2"/>
          <p:cNvSpPr txBox="1">
            <a:spLocks noGrp="1"/>
          </p:cNvSpPr>
          <p:nvPr>
            <p:ph type="body" sz="quarter" idx="30"/>
          </p:nvPr>
        </p:nvSpPr>
        <p:spPr>
          <a:xfrm>
            <a:off x="6804558" y="7056256"/>
            <a:ext cx="578359"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2</a:t>
            </a:r>
          </a:p>
        </p:txBody>
      </p:sp>
      <p:sp>
        <p:nvSpPr>
          <p:cNvPr id="327" name="3"/>
          <p:cNvSpPr txBox="1">
            <a:spLocks noGrp="1"/>
          </p:cNvSpPr>
          <p:nvPr>
            <p:ph type="body" sz="quarter" idx="31"/>
          </p:nvPr>
        </p:nvSpPr>
        <p:spPr>
          <a:xfrm>
            <a:off x="9903358" y="7056256"/>
            <a:ext cx="579248"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3</a:t>
            </a:r>
          </a:p>
        </p:txBody>
      </p:sp>
      <p:sp>
        <p:nvSpPr>
          <p:cNvPr id="328" name="4"/>
          <p:cNvSpPr txBox="1">
            <a:spLocks noGrp="1"/>
          </p:cNvSpPr>
          <p:nvPr>
            <p:ph type="body" sz="quarter" idx="32"/>
          </p:nvPr>
        </p:nvSpPr>
        <p:spPr>
          <a:xfrm>
            <a:off x="12976606" y="7056256"/>
            <a:ext cx="605918"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4</a:t>
            </a:r>
          </a:p>
        </p:txBody>
      </p:sp>
      <p:sp>
        <p:nvSpPr>
          <p:cNvPr id="329" name="5"/>
          <p:cNvSpPr txBox="1">
            <a:spLocks noGrp="1"/>
          </p:cNvSpPr>
          <p:nvPr>
            <p:ph type="body" sz="quarter" idx="33"/>
          </p:nvPr>
        </p:nvSpPr>
        <p:spPr>
          <a:xfrm>
            <a:off x="16100956" y="7056256"/>
            <a:ext cx="575692"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5</a:t>
            </a:r>
          </a:p>
        </p:txBody>
      </p:sp>
      <p:sp>
        <p:nvSpPr>
          <p:cNvPr id="330" name="6"/>
          <p:cNvSpPr txBox="1">
            <a:spLocks noGrp="1"/>
          </p:cNvSpPr>
          <p:nvPr>
            <p:ph type="body" sz="quarter" idx="34"/>
          </p:nvPr>
        </p:nvSpPr>
        <p:spPr>
          <a:xfrm>
            <a:off x="19148652" y="7056256"/>
            <a:ext cx="593472" cy="1422401"/>
          </a:xfrm>
          <a:prstGeom prst="rect">
            <a:avLst/>
          </a:prstGeom>
        </p:spPr>
        <p:txBody>
          <a:bodyPr wrap="none" anchor="ctr">
            <a:spAutoFit/>
          </a:bodyPr>
          <a:lstStyle>
            <a:lvl1pPr marL="0" indent="0">
              <a:buSzTx/>
              <a:buNone/>
              <a:defRPr sz="7000" i="1">
                <a:solidFill>
                  <a:schemeClr val="accent5">
                    <a:hueOff val="5408370"/>
                    <a:lumOff val="-14187"/>
                  </a:schemeClr>
                </a:solidFill>
                <a:latin typeface="+mj-lt"/>
                <a:ea typeface="+mj-ea"/>
                <a:cs typeface="+mj-cs"/>
                <a:sym typeface="Literata Regular"/>
              </a:defRPr>
            </a:lvl1pPr>
          </a:lstStyle>
          <a:p>
            <a:r>
              <a:t>6</a:t>
            </a:r>
          </a:p>
        </p:txBody>
      </p:sp>
      <p:sp>
        <p:nvSpPr>
          <p:cNvPr id="331" name="Title of step…"/>
          <p:cNvSpPr txBox="1">
            <a:spLocks noGrp="1"/>
          </p:cNvSpPr>
          <p:nvPr>
            <p:ph type="body" sz="quarter" idx="35"/>
          </p:nvPr>
        </p:nvSpPr>
        <p:spPr>
          <a:xfrm>
            <a:off x="5979741" y="4030698"/>
            <a:ext cx="4461455" cy="1397001"/>
          </a:xfrm>
          <a:prstGeom prst="rect">
            <a:avLst/>
          </a:prstGeom>
        </p:spPr>
        <p:txBody>
          <a:bodyPr>
            <a:spAutoFit/>
          </a:bodyPr>
          <a:lstStyle/>
          <a:p>
            <a:pPr marL="0" indent="0">
              <a:buSzTx/>
              <a:buNone/>
              <a:defRPr sz="2200" b="1">
                <a:solidFill>
                  <a:schemeClr val="accent2">
                    <a:hueOff val="-16920000"/>
                    <a:satOff val="75000"/>
                    <a:lumOff val="-52156"/>
                  </a:schemeClr>
                </a:solidFill>
              </a:defRPr>
            </a:pPr>
            <a:r>
              <a:t>Title of step</a:t>
            </a:r>
          </a:p>
          <a:p>
            <a:pPr marL="0" indent="0">
              <a:buSzTx/>
              <a:buNone/>
              <a:defRPr sz="1800"/>
            </a:pPr>
            <a:r>
              <a:t>Lorem ipsum dolor sit amet, consectetur adipiscing elit, sed do eiusmod tempor incididunt ut labore et.</a:t>
            </a:r>
          </a:p>
        </p:txBody>
      </p:sp>
      <p:sp>
        <p:nvSpPr>
          <p:cNvPr id="332" name="Line"/>
          <p:cNvSpPr/>
          <p:nvPr/>
        </p:nvSpPr>
        <p:spPr>
          <a:xfrm flipV="1">
            <a:off x="5596771" y="4144806"/>
            <a:ext cx="1" cy="2764244"/>
          </a:xfrm>
          <a:prstGeom prst="line">
            <a:avLst/>
          </a:prstGeom>
          <a:ln w="25400">
            <a:solidFill>
              <a:schemeClr val="accent1"/>
            </a:solidFill>
            <a:miter lim="400000"/>
          </a:ln>
        </p:spPr>
        <p:txBody>
          <a:bodyPr lIns="50800" tIns="50800" rIns="50800" bIns="50800" anchor="ctr"/>
          <a:lstStyle/>
          <a:p>
            <a:endParaRPr/>
          </a:p>
        </p:txBody>
      </p:sp>
      <p:sp>
        <p:nvSpPr>
          <p:cNvPr id="333" name="Circle"/>
          <p:cNvSpPr>
            <a:spLocks noGrp="1"/>
          </p:cNvSpPr>
          <p:nvPr>
            <p:ph type="body" sz="quarter" idx="36"/>
          </p:nvPr>
        </p:nvSpPr>
        <p:spPr>
          <a:xfrm>
            <a:off x="5472413" y="4138324"/>
            <a:ext cx="248717"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34" name="Line"/>
          <p:cNvSpPr/>
          <p:nvPr/>
        </p:nvSpPr>
        <p:spPr>
          <a:xfrm flipV="1">
            <a:off x="2489504" y="8695640"/>
            <a:ext cx="1" cy="2764244"/>
          </a:xfrm>
          <a:prstGeom prst="line">
            <a:avLst/>
          </a:prstGeom>
          <a:ln w="25400">
            <a:solidFill>
              <a:schemeClr val="accent1"/>
            </a:solidFill>
            <a:miter lim="400000"/>
          </a:ln>
        </p:spPr>
        <p:txBody>
          <a:bodyPr lIns="50800" tIns="50800" rIns="50800" bIns="50800" anchor="ctr"/>
          <a:lstStyle/>
          <a:p>
            <a:endParaRPr/>
          </a:p>
        </p:txBody>
      </p:sp>
      <p:sp>
        <p:nvSpPr>
          <p:cNvPr id="335" name="Circle"/>
          <p:cNvSpPr>
            <a:spLocks noGrp="1"/>
          </p:cNvSpPr>
          <p:nvPr>
            <p:ph type="body" sz="quarter" idx="37"/>
          </p:nvPr>
        </p:nvSpPr>
        <p:spPr>
          <a:xfrm>
            <a:off x="2365146" y="11305357"/>
            <a:ext cx="248718"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36" name="Line"/>
          <p:cNvSpPr/>
          <p:nvPr/>
        </p:nvSpPr>
        <p:spPr>
          <a:xfrm flipV="1">
            <a:off x="11823851" y="4144806"/>
            <a:ext cx="1" cy="2764244"/>
          </a:xfrm>
          <a:prstGeom prst="line">
            <a:avLst/>
          </a:prstGeom>
          <a:ln w="25400">
            <a:solidFill>
              <a:schemeClr val="accent1"/>
            </a:solidFill>
            <a:miter lim="400000"/>
          </a:ln>
        </p:spPr>
        <p:txBody>
          <a:bodyPr lIns="50800" tIns="50800" rIns="50800" bIns="50800" anchor="ctr"/>
          <a:lstStyle/>
          <a:p>
            <a:endParaRPr/>
          </a:p>
        </p:txBody>
      </p:sp>
      <p:sp>
        <p:nvSpPr>
          <p:cNvPr id="337" name="Circle"/>
          <p:cNvSpPr>
            <a:spLocks noGrp="1"/>
          </p:cNvSpPr>
          <p:nvPr>
            <p:ph type="body" sz="quarter" idx="38"/>
          </p:nvPr>
        </p:nvSpPr>
        <p:spPr>
          <a:xfrm>
            <a:off x="11699493" y="4138324"/>
            <a:ext cx="248718"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38" name="Title of step…"/>
          <p:cNvSpPr txBox="1">
            <a:spLocks noGrp="1"/>
          </p:cNvSpPr>
          <p:nvPr>
            <p:ph type="body" sz="quarter" idx="39"/>
          </p:nvPr>
        </p:nvSpPr>
        <p:spPr>
          <a:xfrm>
            <a:off x="12215441" y="4030698"/>
            <a:ext cx="4461455" cy="1397001"/>
          </a:xfrm>
          <a:prstGeom prst="rect">
            <a:avLst/>
          </a:prstGeom>
        </p:spPr>
        <p:txBody>
          <a:bodyPr>
            <a:spAutoFit/>
          </a:bodyPr>
          <a:lstStyle/>
          <a:p>
            <a:pPr marL="0" indent="0">
              <a:buSzTx/>
              <a:buNone/>
              <a:defRPr sz="2200" b="1">
                <a:solidFill>
                  <a:schemeClr val="accent2">
                    <a:hueOff val="-16920000"/>
                    <a:satOff val="75000"/>
                    <a:lumOff val="-52156"/>
                  </a:schemeClr>
                </a:solidFill>
              </a:defRPr>
            </a:pPr>
            <a:r>
              <a:t>Title of step</a:t>
            </a:r>
          </a:p>
          <a:p>
            <a:pPr marL="0" indent="0">
              <a:buSzTx/>
              <a:buNone/>
              <a:defRPr sz="1800"/>
            </a:pPr>
            <a:r>
              <a:t>Lorem ipsum dolor sit amet, consectetur adipiscing elit, sed do eiusmod tempor incididunt ut labore et.</a:t>
            </a:r>
          </a:p>
        </p:txBody>
      </p:sp>
      <p:sp>
        <p:nvSpPr>
          <p:cNvPr id="339" name="Line"/>
          <p:cNvSpPr/>
          <p:nvPr/>
        </p:nvSpPr>
        <p:spPr>
          <a:xfrm flipV="1">
            <a:off x="18021451" y="4144806"/>
            <a:ext cx="1" cy="2764244"/>
          </a:xfrm>
          <a:prstGeom prst="line">
            <a:avLst/>
          </a:prstGeom>
          <a:ln w="25400">
            <a:solidFill>
              <a:schemeClr val="accent1"/>
            </a:solidFill>
            <a:miter lim="400000"/>
          </a:ln>
        </p:spPr>
        <p:txBody>
          <a:bodyPr lIns="50800" tIns="50800" rIns="50800" bIns="50800" anchor="ctr"/>
          <a:lstStyle/>
          <a:p>
            <a:endParaRPr/>
          </a:p>
        </p:txBody>
      </p:sp>
      <p:sp>
        <p:nvSpPr>
          <p:cNvPr id="340" name="Circle"/>
          <p:cNvSpPr>
            <a:spLocks noGrp="1"/>
          </p:cNvSpPr>
          <p:nvPr>
            <p:ph type="body" sz="quarter" idx="40"/>
          </p:nvPr>
        </p:nvSpPr>
        <p:spPr>
          <a:xfrm>
            <a:off x="17897093" y="4138324"/>
            <a:ext cx="248718"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41" name="Title of step…"/>
          <p:cNvSpPr txBox="1">
            <a:spLocks noGrp="1"/>
          </p:cNvSpPr>
          <p:nvPr>
            <p:ph type="body" sz="quarter" idx="41"/>
          </p:nvPr>
        </p:nvSpPr>
        <p:spPr>
          <a:xfrm>
            <a:off x="18413041" y="4030698"/>
            <a:ext cx="4461455" cy="1397001"/>
          </a:xfrm>
          <a:prstGeom prst="rect">
            <a:avLst/>
          </a:prstGeom>
        </p:spPr>
        <p:txBody>
          <a:bodyPr>
            <a:spAutoFit/>
          </a:bodyPr>
          <a:lstStyle/>
          <a:p>
            <a:pPr marL="0" indent="0">
              <a:buSzTx/>
              <a:buNone/>
              <a:defRPr sz="2200" b="1">
                <a:solidFill>
                  <a:schemeClr val="accent2">
                    <a:hueOff val="-16920000"/>
                    <a:satOff val="75000"/>
                    <a:lumOff val="-52156"/>
                  </a:schemeClr>
                </a:solidFill>
              </a:defRPr>
            </a:pPr>
            <a:r>
              <a:t>Title of step</a:t>
            </a:r>
          </a:p>
          <a:p>
            <a:pPr marL="0" indent="0">
              <a:buSzTx/>
              <a:buNone/>
              <a:defRPr sz="1800"/>
            </a:pPr>
            <a:r>
              <a:t>Lorem ipsum dolor sit amet, consectetur adipiscing elit, sed do eiusmod tempor incididunt ut labore et.</a:t>
            </a:r>
          </a:p>
        </p:txBody>
      </p:sp>
      <p:sp>
        <p:nvSpPr>
          <p:cNvPr id="342" name="Title of step…"/>
          <p:cNvSpPr txBox="1">
            <a:spLocks noGrp="1"/>
          </p:cNvSpPr>
          <p:nvPr>
            <p:ph type="body" sz="quarter" idx="42"/>
          </p:nvPr>
        </p:nvSpPr>
        <p:spPr>
          <a:xfrm>
            <a:off x="9101973" y="10194431"/>
            <a:ext cx="4803626" cy="1397001"/>
          </a:xfrm>
          <a:prstGeom prst="rect">
            <a:avLst/>
          </a:prstGeom>
        </p:spPr>
        <p:txBody>
          <a:bodyPr anchor="b">
            <a:spAutoFit/>
          </a:bodyPr>
          <a:lstStyle/>
          <a:p>
            <a:pPr marL="0" indent="0">
              <a:buSzTx/>
              <a:buNone/>
              <a:defRPr sz="2200" b="1">
                <a:solidFill>
                  <a:schemeClr val="accent2">
                    <a:hueOff val="-16920000"/>
                    <a:satOff val="75000"/>
                    <a:lumOff val="-52156"/>
                  </a:schemeClr>
                </a:solidFill>
              </a:defRPr>
            </a:pPr>
            <a:r>
              <a:t>Title of step</a:t>
            </a:r>
          </a:p>
          <a:p>
            <a:pPr marL="0" indent="0">
              <a:buSzTx/>
              <a:buNone/>
              <a:defRPr sz="1800"/>
            </a:pPr>
            <a:r>
              <a:t>Lorem ipsum dolor sit amet, consectetur adipiscing elit, sed do eiusmod tempor incididunt ut labore et.</a:t>
            </a:r>
          </a:p>
        </p:txBody>
      </p:sp>
      <p:sp>
        <p:nvSpPr>
          <p:cNvPr id="343" name="Line"/>
          <p:cNvSpPr/>
          <p:nvPr/>
        </p:nvSpPr>
        <p:spPr>
          <a:xfrm flipV="1">
            <a:off x="8712504" y="8695640"/>
            <a:ext cx="1" cy="2764244"/>
          </a:xfrm>
          <a:prstGeom prst="line">
            <a:avLst/>
          </a:prstGeom>
          <a:ln w="25400">
            <a:solidFill>
              <a:schemeClr val="accent1"/>
            </a:solidFill>
            <a:miter lim="400000"/>
          </a:ln>
        </p:spPr>
        <p:txBody>
          <a:bodyPr lIns="50800" tIns="50800" rIns="50800" bIns="50800" anchor="ctr"/>
          <a:lstStyle/>
          <a:p>
            <a:endParaRPr/>
          </a:p>
        </p:txBody>
      </p:sp>
      <p:sp>
        <p:nvSpPr>
          <p:cNvPr id="344" name="Circle"/>
          <p:cNvSpPr>
            <a:spLocks noGrp="1"/>
          </p:cNvSpPr>
          <p:nvPr>
            <p:ph type="body" sz="quarter" idx="43"/>
          </p:nvPr>
        </p:nvSpPr>
        <p:spPr>
          <a:xfrm>
            <a:off x="8588146" y="11305357"/>
            <a:ext cx="248717"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45" name="Title of step…"/>
          <p:cNvSpPr txBox="1">
            <a:spLocks noGrp="1"/>
          </p:cNvSpPr>
          <p:nvPr>
            <p:ph type="body" sz="quarter" idx="44"/>
          </p:nvPr>
        </p:nvSpPr>
        <p:spPr>
          <a:xfrm>
            <a:off x="15278406" y="10194431"/>
            <a:ext cx="4824794" cy="1397001"/>
          </a:xfrm>
          <a:prstGeom prst="rect">
            <a:avLst/>
          </a:prstGeom>
        </p:spPr>
        <p:txBody>
          <a:bodyPr anchor="b">
            <a:spAutoFit/>
          </a:bodyPr>
          <a:lstStyle/>
          <a:p>
            <a:pPr marL="0" indent="0">
              <a:buSzTx/>
              <a:buNone/>
              <a:defRPr sz="2200" b="1">
                <a:solidFill>
                  <a:schemeClr val="accent2">
                    <a:hueOff val="-16920000"/>
                    <a:satOff val="75000"/>
                    <a:lumOff val="-52156"/>
                  </a:schemeClr>
                </a:solidFill>
              </a:defRPr>
            </a:pPr>
            <a:r>
              <a:t>Title of step</a:t>
            </a:r>
          </a:p>
          <a:p>
            <a:pPr marL="0" indent="0">
              <a:buSzTx/>
              <a:buNone/>
              <a:defRPr sz="1800"/>
            </a:pPr>
            <a:r>
              <a:t>Lorem ipsum dolor sit amet, consectetur adipiscing elit, sed do eiusmod tempor incididunt ut labore et.</a:t>
            </a:r>
          </a:p>
        </p:txBody>
      </p:sp>
      <p:sp>
        <p:nvSpPr>
          <p:cNvPr id="346" name="Line"/>
          <p:cNvSpPr/>
          <p:nvPr/>
        </p:nvSpPr>
        <p:spPr>
          <a:xfrm flipV="1">
            <a:off x="14888937" y="8695640"/>
            <a:ext cx="1" cy="2764244"/>
          </a:xfrm>
          <a:prstGeom prst="line">
            <a:avLst/>
          </a:prstGeom>
          <a:ln w="25400">
            <a:solidFill>
              <a:schemeClr val="accent1"/>
            </a:solidFill>
            <a:miter lim="400000"/>
          </a:ln>
        </p:spPr>
        <p:txBody>
          <a:bodyPr lIns="50800" tIns="50800" rIns="50800" bIns="50800" anchor="ctr"/>
          <a:lstStyle/>
          <a:p>
            <a:endParaRPr/>
          </a:p>
        </p:txBody>
      </p:sp>
      <p:sp>
        <p:nvSpPr>
          <p:cNvPr id="347" name="Circle"/>
          <p:cNvSpPr>
            <a:spLocks noGrp="1"/>
          </p:cNvSpPr>
          <p:nvPr>
            <p:ph type="body" sz="quarter" idx="45"/>
          </p:nvPr>
        </p:nvSpPr>
        <p:spPr>
          <a:xfrm>
            <a:off x="14764579" y="11305357"/>
            <a:ext cx="248718" cy="248718"/>
          </a:xfrm>
          <a:prstGeom prst="ellipse">
            <a:avLst/>
          </a:prstGeom>
          <a:solidFill>
            <a:schemeClr val="accent1"/>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Proces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354" name="Line"/>
          <p:cNvSpPr>
            <a:spLocks noGrp="1"/>
          </p:cNvSpPr>
          <p:nvPr>
            <p:ph type="body" sz="quarter" idx="21"/>
          </p:nvPr>
        </p:nvSpPr>
        <p:spPr>
          <a:xfrm>
            <a:off x="-128615" y="6744250"/>
            <a:ext cx="24668954" cy="1541150"/>
          </a:xfrm>
          <a:custGeom>
            <a:avLst/>
            <a:gdLst/>
            <a:ahLst/>
            <a:cxnLst>
              <a:cxn ang="0">
                <a:pos x="wd2" y="hd2"/>
              </a:cxn>
              <a:cxn ang="5400000">
                <a:pos x="wd2" y="hd2"/>
              </a:cxn>
              <a:cxn ang="10800000">
                <a:pos x="wd2" y="hd2"/>
              </a:cxn>
              <a:cxn ang="16200000">
                <a:pos x="wd2" y="hd2"/>
              </a:cxn>
            </a:cxnLst>
            <a:rect l="0" t="0" r="r" b="b"/>
            <a:pathLst>
              <a:path w="21600" h="19183" extrusionOk="0">
                <a:moveTo>
                  <a:pt x="0" y="9660"/>
                </a:moveTo>
                <a:cubicBezTo>
                  <a:pt x="1704" y="602"/>
                  <a:pt x="3551" y="-1794"/>
                  <a:pt x="5345" y="2721"/>
                </a:cubicBezTo>
                <a:cubicBezTo>
                  <a:pt x="7192" y="7373"/>
                  <a:pt x="8945" y="19305"/>
                  <a:pt x="10828" y="19183"/>
                </a:cubicBezTo>
                <a:cubicBezTo>
                  <a:pt x="12742" y="19059"/>
                  <a:pt x="14507" y="6616"/>
                  <a:pt x="16371" y="2027"/>
                </a:cubicBezTo>
                <a:cubicBezTo>
                  <a:pt x="18127" y="-2295"/>
                  <a:pt x="19938" y="317"/>
                  <a:pt x="21600" y="9660"/>
                </a:cubicBezTo>
              </a:path>
            </a:pathLst>
          </a:custGeom>
          <a:ln w="203200">
            <a:solidFill>
              <a:schemeClr val="accent4">
                <a:hueOff val="10957319"/>
                <a:lumOff val="-29411"/>
              </a:schemeClr>
            </a:solidFill>
          </a:ln>
        </p:spPr>
        <p:txBody>
          <a:bodyPr anchor="ctr">
            <a:noAutofit/>
          </a:bodyPr>
          <a:lstStyle/>
          <a:p>
            <a:pPr marL="0" indent="0">
              <a:buSzTx/>
              <a:buNone/>
            </a:pPr>
            <a:endParaRPr/>
          </a:p>
        </p:txBody>
      </p:sp>
      <p:pic>
        <p:nvPicPr>
          <p:cNvPr id="35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56" name="Process slide"/>
          <p:cNvSpPr txBox="1">
            <a:spLocks noGrp="1"/>
          </p:cNvSpPr>
          <p:nvPr>
            <p:ph type="body" sz="quarter" idx="22"/>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Process slide</a:t>
            </a:r>
          </a:p>
        </p:txBody>
      </p:sp>
      <p:pic>
        <p:nvPicPr>
          <p:cNvPr id="35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58" name="Step 1"/>
          <p:cNvSpPr>
            <a:spLocks noGrp="1"/>
          </p:cNvSpPr>
          <p:nvPr>
            <p:ph type="body" sz="quarter" idx="23"/>
          </p:nvPr>
        </p:nvSpPr>
        <p:spPr>
          <a:xfrm>
            <a:off x="1261533" y="5021944"/>
            <a:ext cx="3670169" cy="3670169"/>
          </a:xfrm>
          <a:prstGeom prst="ellipse">
            <a:avLst/>
          </a:prstGeom>
          <a:solidFill>
            <a:schemeClr val="accent1">
              <a:hueOff val="-1744305"/>
              <a:satOff val="75409"/>
              <a:lumOff val="-47058"/>
            </a:schemeClr>
          </a:solidFill>
        </p:spPr>
        <p:txBody>
          <a:bodyPr anchor="ctr">
            <a:noAutofit/>
          </a:bodyPr>
          <a:lstStyle>
            <a:lvl1pPr marL="0" indent="0" algn="ctr">
              <a:lnSpc>
                <a:spcPct val="90000"/>
              </a:lnSpc>
              <a:buSzTx/>
              <a:buNone/>
              <a:defRPr sz="5000" i="1">
                <a:solidFill>
                  <a:schemeClr val="accent6">
                    <a:hueOff val="7861421"/>
                    <a:satOff val="-3448"/>
                    <a:lumOff val="40208"/>
                  </a:schemeClr>
                </a:solidFill>
                <a:latin typeface="Literata"/>
                <a:ea typeface="Literata"/>
                <a:cs typeface="Literata"/>
                <a:sym typeface="Literata Medium"/>
              </a:defRPr>
            </a:lvl1pPr>
          </a:lstStyle>
          <a:p>
            <a:r>
              <a:t>Step 1</a:t>
            </a:r>
          </a:p>
        </p:txBody>
      </p:sp>
      <p:sp>
        <p:nvSpPr>
          <p:cNvPr id="359" name="Step 2"/>
          <p:cNvSpPr>
            <a:spLocks noGrp="1"/>
          </p:cNvSpPr>
          <p:nvPr>
            <p:ph type="body" sz="quarter" idx="24"/>
          </p:nvPr>
        </p:nvSpPr>
        <p:spPr>
          <a:xfrm>
            <a:off x="5816600" y="5684705"/>
            <a:ext cx="3670168" cy="3670169"/>
          </a:xfrm>
          <a:prstGeom prst="ellipse">
            <a:avLst/>
          </a:prstGeom>
          <a:solidFill>
            <a:schemeClr val="accent2">
              <a:hueOff val="-16920000"/>
              <a:satOff val="75000"/>
              <a:lumOff val="-52156"/>
            </a:schemeClr>
          </a:solidFill>
        </p:spPr>
        <p:txBody>
          <a:bodyPr anchor="ctr">
            <a:noAutofit/>
          </a:bodyPr>
          <a:lstStyle>
            <a:lvl1pPr marL="0" indent="0" algn="ctr">
              <a:lnSpc>
                <a:spcPct val="90000"/>
              </a:lnSpc>
              <a:buSzTx/>
              <a:buNone/>
              <a:defRPr sz="5000" i="1">
                <a:solidFill>
                  <a:schemeClr val="accent6">
                    <a:hueOff val="7861421"/>
                    <a:satOff val="-3448"/>
                    <a:lumOff val="40208"/>
                  </a:schemeClr>
                </a:solidFill>
                <a:latin typeface="Literata"/>
                <a:ea typeface="Literata"/>
                <a:cs typeface="Literata"/>
                <a:sym typeface="Literata Medium"/>
              </a:defRPr>
            </a:lvl1pPr>
          </a:lstStyle>
          <a:p>
            <a:r>
              <a:t>Step 2</a:t>
            </a:r>
          </a:p>
        </p:txBody>
      </p:sp>
      <p:sp>
        <p:nvSpPr>
          <p:cNvPr id="360" name="Step 3"/>
          <p:cNvSpPr>
            <a:spLocks noGrp="1"/>
          </p:cNvSpPr>
          <p:nvPr>
            <p:ph type="body" sz="quarter" idx="25"/>
          </p:nvPr>
        </p:nvSpPr>
        <p:spPr>
          <a:xfrm>
            <a:off x="10371666" y="6378972"/>
            <a:ext cx="3670169" cy="3670169"/>
          </a:xfrm>
          <a:prstGeom prst="ellipse">
            <a:avLst/>
          </a:prstGeom>
          <a:solidFill>
            <a:schemeClr val="accent1">
              <a:hueOff val="-1744305"/>
              <a:satOff val="75409"/>
              <a:lumOff val="-47058"/>
            </a:schemeClr>
          </a:solidFill>
        </p:spPr>
        <p:txBody>
          <a:bodyPr anchor="ctr">
            <a:noAutofit/>
          </a:bodyPr>
          <a:lstStyle>
            <a:lvl1pPr marL="0" indent="0" algn="ctr">
              <a:lnSpc>
                <a:spcPct val="90000"/>
              </a:lnSpc>
              <a:buSzTx/>
              <a:buNone/>
              <a:defRPr sz="5000" i="1">
                <a:solidFill>
                  <a:schemeClr val="accent6">
                    <a:hueOff val="7861421"/>
                    <a:satOff val="-3448"/>
                    <a:lumOff val="40208"/>
                  </a:schemeClr>
                </a:solidFill>
                <a:latin typeface="Literata"/>
                <a:ea typeface="Literata"/>
                <a:cs typeface="Literata"/>
                <a:sym typeface="Literata Medium"/>
              </a:defRPr>
            </a:lvl1pPr>
          </a:lstStyle>
          <a:p>
            <a:r>
              <a:t>Step 3</a:t>
            </a:r>
          </a:p>
        </p:txBody>
      </p:sp>
      <p:sp>
        <p:nvSpPr>
          <p:cNvPr id="361" name="Step 4"/>
          <p:cNvSpPr>
            <a:spLocks noGrp="1"/>
          </p:cNvSpPr>
          <p:nvPr>
            <p:ph type="body" sz="quarter" idx="26"/>
          </p:nvPr>
        </p:nvSpPr>
        <p:spPr>
          <a:xfrm>
            <a:off x="14926733" y="5684705"/>
            <a:ext cx="3670169" cy="3670169"/>
          </a:xfrm>
          <a:prstGeom prst="ellipse">
            <a:avLst/>
          </a:prstGeom>
          <a:solidFill>
            <a:schemeClr val="accent2">
              <a:hueOff val="-16920000"/>
              <a:satOff val="75000"/>
              <a:lumOff val="-52156"/>
            </a:schemeClr>
          </a:solidFill>
        </p:spPr>
        <p:txBody>
          <a:bodyPr anchor="ctr">
            <a:noAutofit/>
          </a:bodyPr>
          <a:lstStyle>
            <a:lvl1pPr marL="0" indent="0" algn="ctr">
              <a:lnSpc>
                <a:spcPct val="90000"/>
              </a:lnSpc>
              <a:buSzTx/>
              <a:buNone/>
              <a:defRPr sz="5000" i="1">
                <a:solidFill>
                  <a:schemeClr val="accent6">
                    <a:hueOff val="7861421"/>
                    <a:satOff val="-3448"/>
                    <a:lumOff val="40208"/>
                  </a:schemeClr>
                </a:solidFill>
                <a:latin typeface="Literata"/>
                <a:ea typeface="Literata"/>
                <a:cs typeface="Literata"/>
                <a:sym typeface="Literata Medium"/>
              </a:defRPr>
            </a:lvl1pPr>
          </a:lstStyle>
          <a:p>
            <a:r>
              <a:t>Step 4</a:t>
            </a:r>
          </a:p>
        </p:txBody>
      </p:sp>
      <p:sp>
        <p:nvSpPr>
          <p:cNvPr id="362" name="Step 5"/>
          <p:cNvSpPr>
            <a:spLocks noGrp="1"/>
          </p:cNvSpPr>
          <p:nvPr>
            <p:ph type="body" sz="quarter" idx="27"/>
          </p:nvPr>
        </p:nvSpPr>
        <p:spPr>
          <a:xfrm>
            <a:off x="19481800" y="5022915"/>
            <a:ext cx="3670168" cy="3670169"/>
          </a:xfrm>
          <a:prstGeom prst="ellipse">
            <a:avLst/>
          </a:prstGeom>
          <a:solidFill>
            <a:schemeClr val="accent1">
              <a:hueOff val="-1744305"/>
              <a:satOff val="75409"/>
              <a:lumOff val="-47058"/>
            </a:schemeClr>
          </a:solidFill>
        </p:spPr>
        <p:txBody>
          <a:bodyPr anchor="ctr">
            <a:noAutofit/>
          </a:bodyPr>
          <a:lstStyle>
            <a:lvl1pPr marL="0" indent="0" algn="ctr">
              <a:lnSpc>
                <a:spcPct val="90000"/>
              </a:lnSpc>
              <a:buSzTx/>
              <a:buNone/>
              <a:defRPr sz="5000" i="1">
                <a:solidFill>
                  <a:schemeClr val="accent6">
                    <a:hueOff val="7861421"/>
                    <a:satOff val="-3448"/>
                    <a:lumOff val="40208"/>
                  </a:schemeClr>
                </a:solidFill>
                <a:latin typeface="Literata"/>
                <a:ea typeface="Literata"/>
                <a:cs typeface="Literata"/>
                <a:sym typeface="Literata Medium"/>
              </a:defRPr>
            </a:lvl1pPr>
          </a:lstStyle>
          <a:p>
            <a:r>
              <a:t>Step 5</a:t>
            </a:r>
          </a:p>
        </p:txBody>
      </p:sp>
      <p:sp>
        <p:nvSpPr>
          <p:cNvPr id="363" name="Lorem ipsum dolor emit sit fornee"/>
          <p:cNvSpPr txBox="1">
            <a:spLocks noGrp="1"/>
          </p:cNvSpPr>
          <p:nvPr>
            <p:ph type="body" sz="quarter" idx="28"/>
          </p:nvPr>
        </p:nvSpPr>
        <p:spPr>
          <a:xfrm>
            <a:off x="1571625" y="9024494"/>
            <a:ext cx="3049985" cy="1016001"/>
          </a:xfrm>
          <a:prstGeom prst="rect">
            <a:avLst/>
          </a:prstGeom>
        </p:spPr>
        <p:txBody>
          <a:bodyPr wrap="none" anchor="ctr">
            <a:spAutoFit/>
          </a:bodyPr>
          <a:lstStyle/>
          <a:p>
            <a:pPr marL="0" indent="0" algn="ctr">
              <a:buSzTx/>
              <a:buNone/>
            </a:pPr>
            <a:r>
              <a:t>Lorem ipsum dolor</a:t>
            </a:r>
            <a:br/>
            <a:r>
              <a:t>emit sit fornee</a:t>
            </a:r>
          </a:p>
        </p:txBody>
      </p:sp>
      <p:sp>
        <p:nvSpPr>
          <p:cNvPr id="364" name="Lorem ipsum dolor emit sit fornee"/>
          <p:cNvSpPr txBox="1">
            <a:spLocks noGrp="1"/>
          </p:cNvSpPr>
          <p:nvPr>
            <p:ph type="body" sz="quarter" idx="29"/>
          </p:nvPr>
        </p:nvSpPr>
        <p:spPr>
          <a:xfrm>
            <a:off x="6126691" y="9687256"/>
            <a:ext cx="3049986" cy="1016001"/>
          </a:xfrm>
          <a:prstGeom prst="rect">
            <a:avLst/>
          </a:prstGeom>
        </p:spPr>
        <p:txBody>
          <a:bodyPr wrap="none" anchor="ctr">
            <a:spAutoFit/>
          </a:bodyPr>
          <a:lstStyle/>
          <a:p>
            <a:pPr marL="0" indent="0" algn="ctr">
              <a:buSzTx/>
              <a:buNone/>
            </a:pPr>
            <a:r>
              <a:t>Lorem ipsum dolor</a:t>
            </a:r>
            <a:br/>
            <a:r>
              <a:t>emit sit fornee</a:t>
            </a:r>
          </a:p>
        </p:txBody>
      </p:sp>
      <p:sp>
        <p:nvSpPr>
          <p:cNvPr id="365" name="Lorem ipsum dolor emit sit fornee"/>
          <p:cNvSpPr txBox="1">
            <a:spLocks noGrp="1"/>
          </p:cNvSpPr>
          <p:nvPr>
            <p:ph type="body" sz="quarter" idx="30"/>
          </p:nvPr>
        </p:nvSpPr>
        <p:spPr>
          <a:xfrm>
            <a:off x="10681758" y="10381523"/>
            <a:ext cx="3049985" cy="1016001"/>
          </a:xfrm>
          <a:prstGeom prst="rect">
            <a:avLst/>
          </a:prstGeom>
        </p:spPr>
        <p:txBody>
          <a:bodyPr wrap="none" anchor="ctr">
            <a:spAutoFit/>
          </a:bodyPr>
          <a:lstStyle/>
          <a:p>
            <a:pPr marL="0" indent="0" algn="ctr">
              <a:buSzTx/>
              <a:buNone/>
            </a:pPr>
            <a:r>
              <a:t>Lorem ipsum dolor</a:t>
            </a:r>
            <a:br/>
            <a:r>
              <a:t>emit sit fornee</a:t>
            </a:r>
          </a:p>
        </p:txBody>
      </p:sp>
      <p:sp>
        <p:nvSpPr>
          <p:cNvPr id="366" name="Lorem ipsum dolor emit sit fornee"/>
          <p:cNvSpPr txBox="1">
            <a:spLocks noGrp="1"/>
          </p:cNvSpPr>
          <p:nvPr>
            <p:ph type="body" sz="quarter" idx="31"/>
          </p:nvPr>
        </p:nvSpPr>
        <p:spPr>
          <a:xfrm>
            <a:off x="15236825" y="9687256"/>
            <a:ext cx="3049985" cy="1016001"/>
          </a:xfrm>
          <a:prstGeom prst="rect">
            <a:avLst/>
          </a:prstGeom>
        </p:spPr>
        <p:txBody>
          <a:bodyPr wrap="none" anchor="ctr">
            <a:spAutoFit/>
          </a:bodyPr>
          <a:lstStyle/>
          <a:p>
            <a:pPr marL="0" indent="0" algn="ctr">
              <a:buSzTx/>
              <a:buNone/>
            </a:pPr>
            <a:r>
              <a:t>Lorem ipsum dolor</a:t>
            </a:r>
            <a:br/>
            <a:r>
              <a:t>emit sit fornee</a:t>
            </a:r>
          </a:p>
        </p:txBody>
      </p:sp>
      <p:sp>
        <p:nvSpPr>
          <p:cNvPr id="367" name="Lorem ipsum dolor emit sit fornee"/>
          <p:cNvSpPr txBox="1">
            <a:spLocks noGrp="1"/>
          </p:cNvSpPr>
          <p:nvPr>
            <p:ph type="body" sz="quarter" idx="32"/>
          </p:nvPr>
        </p:nvSpPr>
        <p:spPr>
          <a:xfrm>
            <a:off x="19791891" y="9025466"/>
            <a:ext cx="3049985" cy="1016001"/>
          </a:xfrm>
          <a:prstGeom prst="rect">
            <a:avLst/>
          </a:prstGeom>
        </p:spPr>
        <p:txBody>
          <a:bodyPr wrap="none" anchor="ctr">
            <a:spAutoFit/>
          </a:bodyPr>
          <a:lstStyle/>
          <a:p>
            <a:pPr marL="0" indent="0" algn="ctr">
              <a:buSzTx/>
              <a:buNone/>
            </a:pPr>
            <a:r>
              <a:t>Lorem ipsum dolor</a:t>
            </a:r>
            <a:br/>
            <a:r>
              <a:t>emit sit fornee</a:t>
            </a:r>
          </a:p>
        </p:txBody>
      </p:sp>
      <p:sp>
        <p:nvSpPr>
          <p:cNvPr id="368" name="Image"/>
          <p:cNvSpPr>
            <a:spLocks noGrp="1"/>
          </p:cNvSpPr>
          <p:nvPr>
            <p:ph type="pic" sz="quarter" idx="33"/>
          </p:nvPr>
        </p:nvSpPr>
        <p:spPr>
          <a:xfrm>
            <a:off x="19531933" y="3508542"/>
            <a:ext cx="3806968" cy="1453544"/>
          </a:xfrm>
          <a:prstGeom prst="rect">
            <a:avLst/>
          </a:prstGeom>
        </p:spPr>
        <p:txBody>
          <a:bodyPr lIns="91439" tIns="45719" rIns="91439" bIns="45719">
            <a:noAutofit/>
          </a:bodyPr>
          <a:lstStyle/>
          <a:p>
            <a:endParaRPr/>
          </a:p>
        </p:txBody>
      </p:sp>
      <p:sp>
        <p:nvSpPr>
          <p:cNvPr id="369"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370" name="Subtitle if needed"/>
          <p:cNvSpPr txBox="1"/>
          <p:nvPr/>
        </p:nvSpPr>
        <p:spPr>
          <a:xfrm>
            <a:off x="1016088" y="2012480"/>
            <a:ext cx="2235182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000"/>
            </a:lvl1pPr>
          </a:lstStyle>
          <a:p>
            <a:r>
              <a:t>Subtitle if needed</a:t>
            </a:r>
          </a:p>
        </p:txBody>
      </p:sp>
    </p:spTree>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x">
  <p:cSld name="Ecosystem Step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37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78" name="Ecosystem"/>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Ecosystem</a:t>
            </a:r>
          </a:p>
        </p:txBody>
      </p:sp>
      <p:pic>
        <p:nvPicPr>
          <p:cNvPr id="37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380"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381"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382" name="Shape"/>
          <p:cNvSpPr/>
          <p:nvPr/>
        </p:nvSpPr>
        <p:spPr>
          <a:xfrm>
            <a:off x="7642873" y="6619883"/>
            <a:ext cx="4070839" cy="5209450"/>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lnTo>
                  <a:pt x="21600" y="21600"/>
                </a:lnTo>
                <a:lnTo>
                  <a:pt x="21600" y="16556"/>
                </a:lnTo>
                <a:lnTo>
                  <a:pt x="21598" y="16556"/>
                </a:lnTo>
                <a:cubicBezTo>
                  <a:pt x="15512" y="16556"/>
                  <a:pt x="10578" y="12702"/>
                  <a:pt x="10578" y="7946"/>
                </a:cubicBezTo>
                <a:cubicBezTo>
                  <a:pt x="10578" y="7903"/>
                  <a:pt x="10582" y="7860"/>
                  <a:pt x="10582" y="7818"/>
                </a:cubicBezTo>
                <a:lnTo>
                  <a:pt x="14736" y="7818"/>
                </a:lnTo>
                <a:lnTo>
                  <a:pt x="7367" y="0"/>
                </a:lnTo>
                <a:close/>
              </a:path>
            </a:pathLst>
          </a:cu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3" name="Shape"/>
          <p:cNvSpPr/>
          <p:nvPr/>
        </p:nvSpPr>
        <p:spPr>
          <a:xfrm rot="16200000">
            <a:off x="11316520" y="7871034"/>
            <a:ext cx="4070839" cy="5209450"/>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lnTo>
                  <a:pt x="21600" y="21600"/>
                </a:lnTo>
                <a:lnTo>
                  <a:pt x="21600" y="16556"/>
                </a:lnTo>
                <a:lnTo>
                  <a:pt x="21598" y="16556"/>
                </a:lnTo>
                <a:cubicBezTo>
                  <a:pt x="15512" y="16556"/>
                  <a:pt x="10578" y="12702"/>
                  <a:pt x="10578" y="7946"/>
                </a:cubicBezTo>
                <a:cubicBezTo>
                  <a:pt x="10578" y="7903"/>
                  <a:pt x="10582" y="7860"/>
                  <a:pt x="10582" y="7818"/>
                </a:cubicBezTo>
                <a:lnTo>
                  <a:pt x="14736" y="7818"/>
                </a:lnTo>
                <a:lnTo>
                  <a:pt x="7367" y="0"/>
                </a:lnTo>
                <a:close/>
              </a:path>
            </a:pathLst>
          </a:cu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4" name="Shape"/>
          <p:cNvSpPr/>
          <p:nvPr/>
        </p:nvSpPr>
        <p:spPr>
          <a:xfrm rot="10800000">
            <a:off x="12683968" y="4079740"/>
            <a:ext cx="4070840" cy="5209450"/>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lnTo>
                  <a:pt x="21600" y="21600"/>
                </a:lnTo>
                <a:lnTo>
                  <a:pt x="21600" y="16556"/>
                </a:lnTo>
                <a:lnTo>
                  <a:pt x="21598" y="16556"/>
                </a:lnTo>
                <a:cubicBezTo>
                  <a:pt x="15512" y="16556"/>
                  <a:pt x="10578" y="12702"/>
                  <a:pt x="10578" y="7946"/>
                </a:cubicBezTo>
                <a:cubicBezTo>
                  <a:pt x="10578" y="7903"/>
                  <a:pt x="10582" y="7860"/>
                  <a:pt x="10582" y="7818"/>
                </a:cubicBezTo>
                <a:lnTo>
                  <a:pt x="14736" y="7818"/>
                </a:lnTo>
                <a:lnTo>
                  <a:pt x="7367" y="0"/>
                </a:lnTo>
                <a:close/>
              </a:path>
            </a:pathLst>
          </a:cu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5" name="Shape"/>
          <p:cNvSpPr/>
          <p:nvPr/>
        </p:nvSpPr>
        <p:spPr>
          <a:xfrm rot="5400000">
            <a:off x="9019138" y="2823502"/>
            <a:ext cx="4070839" cy="5209451"/>
          </a:xfrm>
          <a:custGeom>
            <a:avLst/>
            <a:gdLst/>
            <a:ahLst/>
            <a:cxnLst>
              <a:cxn ang="0">
                <a:pos x="wd2" y="hd2"/>
              </a:cxn>
              <a:cxn ang="5400000">
                <a:pos x="wd2" y="hd2"/>
              </a:cxn>
              <a:cxn ang="10800000">
                <a:pos x="wd2" y="hd2"/>
              </a:cxn>
              <a:cxn ang="16200000">
                <a:pos x="wd2" y="hd2"/>
              </a:cxn>
            </a:cxnLst>
            <a:rect l="0" t="0" r="r" b="b"/>
            <a:pathLst>
              <a:path w="21600" h="21600" extrusionOk="0">
                <a:moveTo>
                  <a:pt x="7367" y="0"/>
                </a:moveTo>
                <a:lnTo>
                  <a:pt x="0" y="7818"/>
                </a:lnTo>
                <a:lnTo>
                  <a:pt x="4127" y="7818"/>
                </a:lnTo>
                <a:cubicBezTo>
                  <a:pt x="4127" y="7860"/>
                  <a:pt x="4125" y="7904"/>
                  <a:pt x="4125" y="7946"/>
                </a:cubicBezTo>
                <a:cubicBezTo>
                  <a:pt x="4125" y="15487"/>
                  <a:pt x="11948" y="21600"/>
                  <a:pt x="21598" y="21600"/>
                </a:cubicBezTo>
                <a:lnTo>
                  <a:pt x="21600" y="21600"/>
                </a:lnTo>
                <a:lnTo>
                  <a:pt x="21600" y="16556"/>
                </a:lnTo>
                <a:lnTo>
                  <a:pt x="21598" y="16556"/>
                </a:lnTo>
                <a:cubicBezTo>
                  <a:pt x="15512" y="16556"/>
                  <a:pt x="10578" y="12702"/>
                  <a:pt x="10578" y="7946"/>
                </a:cubicBezTo>
                <a:cubicBezTo>
                  <a:pt x="10578" y="7903"/>
                  <a:pt x="10582" y="7860"/>
                  <a:pt x="10582" y="7818"/>
                </a:cubicBezTo>
                <a:lnTo>
                  <a:pt x="14736" y="7818"/>
                </a:lnTo>
                <a:lnTo>
                  <a:pt x="7367" y="0"/>
                </a:lnTo>
                <a:close/>
              </a:path>
            </a:pathLst>
          </a:custGeom>
          <a:solidFill>
            <a:schemeClr val="accent4">
              <a:hueOff val="10957319"/>
              <a:lumOff val="-29411"/>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6" name="Shape"/>
          <p:cNvSpPr/>
          <p:nvPr/>
        </p:nvSpPr>
        <p:spPr>
          <a:xfrm>
            <a:off x="7637660" y="6619883"/>
            <a:ext cx="2777149" cy="2497382"/>
          </a:xfrm>
          <a:custGeom>
            <a:avLst/>
            <a:gdLst/>
            <a:ahLst/>
            <a:cxnLst>
              <a:cxn ang="0">
                <a:pos x="wd2" y="hd2"/>
              </a:cxn>
              <a:cxn ang="5400000">
                <a:pos x="wd2" y="hd2"/>
              </a:cxn>
              <a:cxn ang="10800000">
                <a:pos x="wd2" y="hd2"/>
              </a:cxn>
              <a:cxn ang="16200000">
                <a:pos x="wd2" y="hd2"/>
              </a:cxn>
            </a:cxnLst>
            <a:rect l="0" t="0" r="r" b="b"/>
            <a:pathLst>
              <a:path w="21600" h="19942" extrusionOk="0">
                <a:moveTo>
                  <a:pt x="10798" y="0"/>
                </a:moveTo>
                <a:lnTo>
                  <a:pt x="0" y="15056"/>
                </a:lnTo>
                <a:lnTo>
                  <a:pt x="6050" y="15056"/>
                </a:lnTo>
                <a:cubicBezTo>
                  <a:pt x="6046" y="15138"/>
                  <a:pt x="6044" y="15221"/>
                  <a:pt x="6047" y="15303"/>
                </a:cubicBezTo>
                <a:cubicBezTo>
                  <a:pt x="6241" y="21376"/>
                  <a:pt x="15193" y="21600"/>
                  <a:pt x="15506" y="15303"/>
                </a:cubicBezTo>
                <a:cubicBezTo>
                  <a:pt x="15510" y="15221"/>
                  <a:pt x="15514" y="15138"/>
                  <a:pt x="15512" y="15056"/>
                </a:cubicBezTo>
                <a:lnTo>
                  <a:pt x="21600" y="15056"/>
                </a:lnTo>
                <a:lnTo>
                  <a:pt x="10798" y="0"/>
                </a:lnTo>
                <a:close/>
              </a:path>
            </a:pathLst>
          </a:cu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7" name="1. Title…"/>
          <p:cNvSpPr txBox="1">
            <a:spLocks noGrp="1"/>
          </p:cNvSpPr>
          <p:nvPr>
            <p:ph type="body" sz="quarter" idx="23"/>
          </p:nvPr>
        </p:nvSpPr>
        <p:spPr>
          <a:xfrm>
            <a:off x="1587869" y="4863077"/>
            <a:ext cx="5679576" cy="1130301"/>
          </a:xfrm>
          <a:prstGeom prst="rect">
            <a:avLst/>
          </a:prstGeom>
        </p:spPr>
        <p:txBody>
          <a:bodyPr>
            <a:spAutoFit/>
          </a:bodyPr>
          <a:lstStyle/>
          <a:p>
            <a:pPr marL="0" indent="0" algn="r">
              <a:buSzTx/>
              <a:buNone/>
              <a:defRPr sz="2400" b="1"/>
            </a:pPr>
            <a:r>
              <a:t>1. Title</a:t>
            </a:r>
          </a:p>
          <a:p>
            <a:pPr marL="0" indent="0" algn="r">
              <a:buSzTx/>
              <a:buNone/>
              <a:defRPr sz="1800"/>
            </a:pPr>
            <a:r>
              <a:t>Lorem ipsum dolor sit amet, consectetur adipiscing elit, sed do eiusmod tempor incididunt ut labore et.</a:t>
            </a:r>
          </a:p>
        </p:txBody>
      </p:sp>
      <p:sp>
        <p:nvSpPr>
          <p:cNvPr id="388" name="1"/>
          <p:cNvSpPr txBox="1"/>
          <p:nvPr/>
        </p:nvSpPr>
        <p:spPr>
          <a:xfrm>
            <a:off x="12104031" y="4074881"/>
            <a:ext cx="413005"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6000" i="1">
                <a:solidFill>
                  <a:schemeClr val="accent5">
                    <a:hueOff val="5408370"/>
                    <a:lumOff val="-14187"/>
                  </a:schemeClr>
                </a:solidFill>
                <a:latin typeface="Literata"/>
                <a:ea typeface="Literata"/>
                <a:cs typeface="Literata"/>
                <a:sym typeface="Literata Medium"/>
              </a:defRPr>
            </a:lvl1pPr>
          </a:lstStyle>
          <a:p>
            <a:r>
              <a:t>1</a:t>
            </a:r>
          </a:p>
        </p:txBody>
      </p:sp>
      <p:sp>
        <p:nvSpPr>
          <p:cNvPr id="389" name="2"/>
          <p:cNvSpPr txBox="1"/>
          <p:nvPr/>
        </p:nvSpPr>
        <p:spPr>
          <a:xfrm>
            <a:off x="15102501" y="7252623"/>
            <a:ext cx="512065"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6000" i="1">
                <a:solidFill>
                  <a:schemeClr val="accent5">
                    <a:hueOff val="5408370"/>
                    <a:lumOff val="-14187"/>
                  </a:schemeClr>
                </a:solidFill>
                <a:latin typeface="Literata"/>
                <a:ea typeface="Literata"/>
                <a:cs typeface="Literata"/>
                <a:sym typeface="Literata Medium"/>
              </a:defRPr>
            </a:lvl1pPr>
          </a:lstStyle>
          <a:p>
            <a:r>
              <a:t>2</a:t>
            </a:r>
          </a:p>
        </p:txBody>
      </p:sp>
      <p:sp>
        <p:nvSpPr>
          <p:cNvPr id="390" name="3"/>
          <p:cNvSpPr txBox="1"/>
          <p:nvPr/>
        </p:nvSpPr>
        <p:spPr>
          <a:xfrm>
            <a:off x="11935586" y="10453023"/>
            <a:ext cx="512827"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6000" i="1">
                <a:solidFill>
                  <a:schemeClr val="accent5">
                    <a:hueOff val="5408370"/>
                    <a:lumOff val="-14187"/>
                  </a:schemeClr>
                </a:solidFill>
                <a:latin typeface="Literata"/>
                <a:ea typeface="Literata"/>
                <a:cs typeface="Literata"/>
                <a:sym typeface="Literata Medium"/>
              </a:defRPr>
            </a:lvl1pPr>
          </a:lstStyle>
          <a:p>
            <a:r>
              <a:t>3</a:t>
            </a:r>
          </a:p>
        </p:txBody>
      </p:sp>
      <p:sp>
        <p:nvSpPr>
          <p:cNvPr id="391" name="4"/>
          <p:cNvSpPr txBox="1"/>
          <p:nvPr/>
        </p:nvSpPr>
        <p:spPr>
          <a:xfrm>
            <a:off x="8758391" y="7252623"/>
            <a:ext cx="535687"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ctr" defTabSz="825500">
              <a:defRPr sz="6000" i="1">
                <a:solidFill>
                  <a:schemeClr val="accent5">
                    <a:hueOff val="5408370"/>
                    <a:lumOff val="-14187"/>
                  </a:schemeClr>
                </a:solidFill>
                <a:latin typeface="Literata"/>
                <a:ea typeface="Literata"/>
                <a:cs typeface="Literata"/>
                <a:sym typeface="Literata Medium"/>
              </a:defRPr>
            </a:lvl1pPr>
          </a:lstStyle>
          <a:p>
            <a:r>
              <a:t>4</a:t>
            </a:r>
          </a:p>
        </p:txBody>
      </p:sp>
      <p:sp>
        <p:nvSpPr>
          <p:cNvPr id="392" name="4. Title…"/>
          <p:cNvSpPr txBox="1">
            <a:spLocks noGrp="1"/>
          </p:cNvSpPr>
          <p:nvPr>
            <p:ph type="body" sz="quarter" idx="24"/>
          </p:nvPr>
        </p:nvSpPr>
        <p:spPr>
          <a:xfrm>
            <a:off x="1587869" y="9277648"/>
            <a:ext cx="5679576" cy="1130301"/>
          </a:xfrm>
          <a:prstGeom prst="rect">
            <a:avLst/>
          </a:prstGeom>
        </p:spPr>
        <p:txBody>
          <a:bodyPr>
            <a:spAutoFit/>
          </a:bodyPr>
          <a:lstStyle/>
          <a:p>
            <a:pPr marL="0" indent="0" algn="r">
              <a:buSzTx/>
              <a:buNone/>
              <a:defRPr sz="2400" b="1">
                <a:solidFill>
                  <a:schemeClr val="accent2">
                    <a:hueOff val="-16920000"/>
                    <a:satOff val="75000"/>
                    <a:lumOff val="-52156"/>
                  </a:schemeClr>
                </a:solidFill>
              </a:defRPr>
            </a:pPr>
            <a:r>
              <a:t>4. Title</a:t>
            </a:r>
          </a:p>
          <a:p>
            <a:pPr marL="0" indent="0" algn="r">
              <a:buSzTx/>
              <a:buNone/>
              <a:defRPr sz="1800"/>
            </a:pPr>
            <a:r>
              <a:t>Lorem ipsum dolor sit amet, consectetur adipiscing elit, sed do eiusmod tempor incididunt ut labore et.</a:t>
            </a:r>
          </a:p>
        </p:txBody>
      </p:sp>
      <p:sp>
        <p:nvSpPr>
          <p:cNvPr id="393" name="2. Title…"/>
          <p:cNvSpPr txBox="1">
            <a:spLocks noGrp="1"/>
          </p:cNvSpPr>
          <p:nvPr>
            <p:ph type="body" sz="quarter" idx="25"/>
          </p:nvPr>
        </p:nvSpPr>
        <p:spPr>
          <a:xfrm>
            <a:off x="16921739" y="4863077"/>
            <a:ext cx="5679575" cy="1130301"/>
          </a:xfrm>
          <a:prstGeom prst="rect">
            <a:avLst/>
          </a:prstGeom>
        </p:spPr>
        <p:txBody>
          <a:bodyPr>
            <a:spAutoFit/>
          </a:bodyPr>
          <a:lstStyle/>
          <a:p>
            <a:pPr marL="0" indent="0">
              <a:buSzTx/>
              <a:buNone/>
              <a:defRPr sz="2400" b="1">
                <a:solidFill>
                  <a:schemeClr val="accent3">
                    <a:hueOff val="-14933731"/>
                    <a:satOff val="58231"/>
                    <a:lumOff val="-47843"/>
                  </a:schemeClr>
                </a:solidFill>
              </a:defRPr>
            </a:pPr>
            <a:r>
              <a:t>2. Title</a:t>
            </a:r>
          </a:p>
          <a:p>
            <a:pPr marL="0" indent="0">
              <a:buSzTx/>
              <a:buNone/>
              <a:defRPr sz="1800"/>
            </a:pPr>
            <a:r>
              <a:t>Lorem ipsum dolor sit amet, consectetur adipiscing elit, sed do eiusmod tempor incididunt ut labore et.</a:t>
            </a:r>
          </a:p>
        </p:txBody>
      </p:sp>
      <p:sp>
        <p:nvSpPr>
          <p:cNvPr id="394" name="3. Title…"/>
          <p:cNvSpPr txBox="1">
            <a:spLocks noGrp="1"/>
          </p:cNvSpPr>
          <p:nvPr>
            <p:ph type="body" sz="quarter" idx="26"/>
          </p:nvPr>
        </p:nvSpPr>
        <p:spPr>
          <a:xfrm>
            <a:off x="16921739" y="9277648"/>
            <a:ext cx="5679575" cy="1130301"/>
          </a:xfrm>
          <a:prstGeom prst="rect">
            <a:avLst/>
          </a:prstGeom>
        </p:spPr>
        <p:txBody>
          <a:bodyPr>
            <a:spAutoFit/>
          </a:bodyPr>
          <a:lstStyle/>
          <a:p>
            <a:pPr marL="0" indent="0">
              <a:buSzTx/>
              <a:buNone/>
              <a:defRPr sz="2400" b="1">
                <a:solidFill>
                  <a:schemeClr val="accent1">
                    <a:hueOff val="-1744305"/>
                    <a:satOff val="75409"/>
                    <a:lumOff val="-47058"/>
                  </a:schemeClr>
                </a:solidFill>
              </a:defRPr>
            </a:pPr>
            <a:r>
              <a:t>3. Title</a:t>
            </a:r>
          </a:p>
          <a:p>
            <a:pPr marL="0" indent="0">
              <a:buSzTx/>
              <a:buNone/>
              <a:defRPr sz="1800"/>
            </a:pPr>
            <a:r>
              <a:t>Lorem ipsum dolor sit amet, consectetur adipiscing elit, sed do eiusmod tempor incididunt ut labore et.</a:t>
            </a:r>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Ecosystem">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401"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02" name="Ecosystem"/>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Ecosystem</a:t>
            </a:r>
          </a:p>
        </p:txBody>
      </p:sp>
      <p:pic>
        <p:nvPicPr>
          <p:cNvPr id="403"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04"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405" name="Subtitle if needed"/>
          <p:cNvSpPr txBox="1"/>
          <p:nvPr/>
        </p:nvSpPr>
        <p:spPr>
          <a:xfrm>
            <a:off x="1016088" y="2012480"/>
            <a:ext cx="2235182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000"/>
            </a:lvl1pPr>
          </a:lstStyle>
          <a:p>
            <a:r>
              <a:t>Subtitle if needed</a:t>
            </a:r>
          </a:p>
        </p:txBody>
      </p:sp>
      <p:sp>
        <p:nvSpPr>
          <p:cNvPr id="406" name="Line"/>
          <p:cNvSpPr/>
          <p:nvPr/>
        </p:nvSpPr>
        <p:spPr>
          <a:xfrm flipV="1">
            <a:off x="12191999" y="5564386"/>
            <a:ext cx="1" cy="4924662"/>
          </a:xfrm>
          <a:prstGeom prst="line">
            <a:avLst/>
          </a:prstGeom>
          <a:ln w="63500">
            <a:solidFill>
              <a:schemeClr val="accent1"/>
            </a:solidFill>
            <a:miter lim="400000"/>
          </a:ln>
        </p:spPr>
        <p:txBody>
          <a:bodyPr lIns="50800" tIns="50800" rIns="50800" bIns="50800" anchor="ctr"/>
          <a:lstStyle/>
          <a:p>
            <a:endParaRPr/>
          </a:p>
        </p:txBody>
      </p:sp>
      <p:sp>
        <p:nvSpPr>
          <p:cNvPr id="407" name="Line"/>
          <p:cNvSpPr/>
          <p:nvPr/>
        </p:nvSpPr>
        <p:spPr>
          <a:xfrm flipH="1" flipV="1">
            <a:off x="9548086" y="6735980"/>
            <a:ext cx="5224731" cy="2565244"/>
          </a:xfrm>
          <a:prstGeom prst="line">
            <a:avLst/>
          </a:prstGeom>
          <a:ln w="63500">
            <a:solidFill>
              <a:schemeClr val="accent1"/>
            </a:solidFill>
            <a:miter lim="400000"/>
          </a:ln>
        </p:spPr>
        <p:txBody>
          <a:bodyPr lIns="50800" tIns="50800" rIns="50800" bIns="50800" anchor="ctr"/>
          <a:lstStyle/>
          <a:p>
            <a:endParaRPr/>
          </a:p>
        </p:txBody>
      </p:sp>
      <p:sp>
        <p:nvSpPr>
          <p:cNvPr id="408" name="Line"/>
          <p:cNvSpPr/>
          <p:nvPr/>
        </p:nvSpPr>
        <p:spPr>
          <a:xfrm flipV="1">
            <a:off x="9624168" y="6744053"/>
            <a:ext cx="5135664" cy="2585592"/>
          </a:xfrm>
          <a:prstGeom prst="line">
            <a:avLst/>
          </a:prstGeom>
          <a:ln w="63500">
            <a:solidFill>
              <a:schemeClr val="accent1"/>
            </a:solidFill>
            <a:miter lim="400000"/>
          </a:ln>
        </p:spPr>
        <p:txBody>
          <a:bodyPr lIns="50800" tIns="50800" rIns="50800" bIns="50800" anchor="ctr"/>
          <a:lstStyle/>
          <a:p>
            <a:endParaRPr/>
          </a:p>
        </p:txBody>
      </p:sp>
      <p:sp>
        <p:nvSpPr>
          <p:cNvPr id="409" name="Circle"/>
          <p:cNvSpPr/>
          <p:nvPr/>
        </p:nvSpPr>
        <p:spPr>
          <a:xfrm>
            <a:off x="8607573" y="4452422"/>
            <a:ext cx="7168854" cy="7168854"/>
          </a:xfrm>
          <a:prstGeom prst="ellipse">
            <a:avLst/>
          </a:prstGeom>
          <a:ln w="101600" cap="rnd">
            <a:solidFill>
              <a:schemeClr val="accent1"/>
            </a:solidFill>
            <a:custDash>
              <a:ds d="100000" sp="200000"/>
            </a:custDash>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0" name="Circle"/>
          <p:cNvSpPr>
            <a:spLocks noGrp="1"/>
          </p:cNvSpPr>
          <p:nvPr>
            <p:ph type="body" sz="quarter" idx="22"/>
          </p:nvPr>
        </p:nvSpPr>
        <p:spPr>
          <a:xfrm>
            <a:off x="11160364" y="3530901"/>
            <a:ext cx="2037872" cy="2037872"/>
          </a:xfrm>
          <a:prstGeom prst="ellipse">
            <a:avLst/>
          </a:pr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1" name="Circle"/>
          <p:cNvSpPr>
            <a:spLocks noGrp="1"/>
          </p:cNvSpPr>
          <p:nvPr>
            <p:ph type="body" sz="quarter" idx="23"/>
          </p:nvPr>
        </p:nvSpPr>
        <p:spPr>
          <a:xfrm>
            <a:off x="14666267" y="5278716"/>
            <a:ext cx="2032001" cy="2032001"/>
          </a:xfrm>
          <a:prstGeom prst="ellipse">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2" name="Circle"/>
          <p:cNvSpPr>
            <a:spLocks noGrp="1"/>
          </p:cNvSpPr>
          <p:nvPr>
            <p:ph type="body" sz="quarter" idx="24"/>
          </p:nvPr>
        </p:nvSpPr>
        <p:spPr>
          <a:xfrm>
            <a:off x="14691667" y="8750049"/>
            <a:ext cx="2032001" cy="2032001"/>
          </a:xfrm>
          <a:prstGeom prst="ellipse">
            <a:avLst/>
          </a:pr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3" name="Circle"/>
          <p:cNvSpPr>
            <a:spLocks noGrp="1"/>
          </p:cNvSpPr>
          <p:nvPr>
            <p:ph type="body" sz="quarter" idx="25"/>
          </p:nvPr>
        </p:nvSpPr>
        <p:spPr>
          <a:xfrm>
            <a:off x="7622000" y="5278716"/>
            <a:ext cx="2032001" cy="2032001"/>
          </a:xfrm>
          <a:prstGeom prst="ellipse">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4" name="Circle"/>
          <p:cNvSpPr>
            <a:spLocks noGrp="1"/>
          </p:cNvSpPr>
          <p:nvPr>
            <p:ph type="body" sz="quarter" idx="26"/>
          </p:nvPr>
        </p:nvSpPr>
        <p:spPr>
          <a:xfrm>
            <a:off x="7660100" y="8750049"/>
            <a:ext cx="2032001" cy="2032001"/>
          </a:xfrm>
          <a:prstGeom prst="ellipse">
            <a:avLst/>
          </a:pr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15" name="Title…"/>
          <p:cNvSpPr txBox="1">
            <a:spLocks noGrp="1"/>
          </p:cNvSpPr>
          <p:nvPr>
            <p:ph type="body" sz="quarter" idx="27"/>
          </p:nvPr>
        </p:nvSpPr>
        <p:spPr>
          <a:xfrm>
            <a:off x="17150422" y="5663594"/>
            <a:ext cx="5679576" cy="1130301"/>
          </a:xfrm>
          <a:prstGeom prst="rect">
            <a:avLst/>
          </a:prstGeom>
        </p:spPr>
        <p:txBody>
          <a:bodyPr anchor="ctr">
            <a:spAutoFit/>
          </a:bodyPr>
          <a:lstStyle/>
          <a:p>
            <a:pPr marL="0" indent="0">
              <a:buSzTx/>
              <a:buNone/>
              <a:defRPr sz="2400" b="1">
                <a:solidFill>
                  <a:schemeClr val="accent1">
                    <a:hueOff val="-1744305"/>
                    <a:satOff val="75409"/>
                    <a:lumOff val="-47058"/>
                  </a:schemeClr>
                </a:solidFill>
              </a:defRPr>
            </a:pPr>
            <a:r>
              <a:t>Title</a:t>
            </a:r>
          </a:p>
          <a:p>
            <a:pPr marL="0" indent="0">
              <a:buSzTx/>
              <a:buNone/>
              <a:defRPr sz="1800"/>
            </a:pPr>
            <a:r>
              <a:t>Lorem ipsum dolor sit amet, consectetur adipiscing elit, sed do eiusmod tempor incididunt ut labore et.</a:t>
            </a:r>
          </a:p>
        </p:txBody>
      </p:sp>
      <p:sp>
        <p:nvSpPr>
          <p:cNvPr id="416" name="Title…"/>
          <p:cNvSpPr txBox="1">
            <a:spLocks noGrp="1"/>
          </p:cNvSpPr>
          <p:nvPr>
            <p:ph type="body" sz="quarter" idx="28"/>
          </p:nvPr>
        </p:nvSpPr>
        <p:spPr>
          <a:xfrm>
            <a:off x="17150422" y="9207365"/>
            <a:ext cx="5679576" cy="1130301"/>
          </a:xfrm>
          <a:prstGeom prst="rect">
            <a:avLst/>
          </a:prstGeom>
        </p:spPr>
        <p:txBody>
          <a:bodyPr anchor="ctr">
            <a:spAutoFit/>
          </a:bodyPr>
          <a:lstStyle/>
          <a:p>
            <a:pPr marL="0" indent="0">
              <a:buSzTx/>
              <a:buNone/>
              <a:defRPr sz="2400" b="1">
                <a:solidFill>
                  <a:schemeClr val="accent2">
                    <a:hueOff val="-16920000"/>
                    <a:satOff val="75000"/>
                    <a:lumOff val="-52156"/>
                  </a:schemeClr>
                </a:solidFill>
              </a:defRPr>
            </a:pPr>
            <a:r>
              <a:t>Title</a:t>
            </a:r>
          </a:p>
          <a:p>
            <a:pPr marL="0" indent="0">
              <a:buSzTx/>
              <a:buNone/>
              <a:defRPr sz="1800"/>
            </a:pPr>
            <a:r>
              <a:t>Lorem ipsum dolor sit amet, consectetur adipiscing elit, sed do eiusmod tempor incididunt ut labore et.</a:t>
            </a:r>
          </a:p>
        </p:txBody>
      </p:sp>
      <p:sp>
        <p:nvSpPr>
          <p:cNvPr id="417" name="Title…"/>
          <p:cNvSpPr txBox="1">
            <a:spLocks noGrp="1"/>
          </p:cNvSpPr>
          <p:nvPr>
            <p:ph type="body" sz="quarter" idx="29"/>
          </p:nvPr>
        </p:nvSpPr>
        <p:spPr>
          <a:xfrm>
            <a:off x="13899222" y="11764298"/>
            <a:ext cx="5679576" cy="1130301"/>
          </a:xfrm>
          <a:prstGeom prst="rect">
            <a:avLst/>
          </a:prstGeom>
        </p:spPr>
        <p:txBody>
          <a:bodyPr anchor="ctr">
            <a:spAutoFit/>
          </a:bodyPr>
          <a:lstStyle/>
          <a:p>
            <a:pPr marL="0" indent="0">
              <a:buSzTx/>
              <a:buNone/>
              <a:defRPr sz="2400" b="1">
                <a:solidFill>
                  <a:schemeClr val="accent1">
                    <a:hueOff val="-1744305"/>
                    <a:satOff val="75409"/>
                    <a:lumOff val="-47058"/>
                  </a:schemeClr>
                </a:solidFill>
              </a:defRPr>
            </a:pPr>
            <a:r>
              <a:t>Title</a:t>
            </a:r>
          </a:p>
          <a:p>
            <a:pPr marL="0" indent="0">
              <a:buSzTx/>
              <a:buNone/>
              <a:defRPr sz="1800"/>
            </a:pPr>
            <a:r>
              <a:t>Lorem ipsum dolor sit amet, consectetur adipiscing elit, sed do eiusmod tempor incididunt ut labore et.</a:t>
            </a:r>
          </a:p>
        </p:txBody>
      </p:sp>
      <p:sp>
        <p:nvSpPr>
          <p:cNvPr id="418" name="Title…"/>
          <p:cNvSpPr txBox="1">
            <a:spLocks noGrp="1"/>
          </p:cNvSpPr>
          <p:nvPr>
            <p:ph type="body" sz="quarter" idx="30"/>
          </p:nvPr>
        </p:nvSpPr>
        <p:spPr>
          <a:xfrm>
            <a:off x="1554003" y="5663594"/>
            <a:ext cx="5679575" cy="1130301"/>
          </a:xfrm>
          <a:prstGeom prst="rect">
            <a:avLst/>
          </a:prstGeom>
        </p:spPr>
        <p:txBody>
          <a:bodyPr anchor="ctr">
            <a:spAutoFit/>
          </a:bodyPr>
          <a:lstStyle/>
          <a:p>
            <a:pPr marL="0" indent="0" algn="r">
              <a:buSzTx/>
              <a:buNone/>
              <a:defRPr sz="2400" b="1">
                <a:solidFill>
                  <a:schemeClr val="accent1">
                    <a:hueOff val="-1744305"/>
                    <a:satOff val="75409"/>
                    <a:lumOff val="-47058"/>
                  </a:schemeClr>
                </a:solidFill>
              </a:defRPr>
            </a:pPr>
            <a:r>
              <a:t>Title</a:t>
            </a:r>
          </a:p>
          <a:p>
            <a:pPr marL="0" indent="0" algn="r">
              <a:buSzTx/>
              <a:buNone/>
              <a:defRPr sz="1800"/>
            </a:pPr>
            <a:r>
              <a:t>Lorem ipsum dolor sit amet, consectetur adipiscing elit, sed do eiusmod tempor incididunt ut labore et.</a:t>
            </a:r>
          </a:p>
        </p:txBody>
      </p:sp>
      <p:sp>
        <p:nvSpPr>
          <p:cNvPr id="419" name="Title…"/>
          <p:cNvSpPr txBox="1">
            <a:spLocks noGrp="1"/>
          </p:cNvSpPr>
          <p:nvPr>
            <p:ph type="body" sz="quarter" idx="31"/>
          </p:nvPr>
        </p:nvSpPr>
        <p:spPr>
          <a:xfrm>
            <a:off x="1554003" y="9207365"/>
            <a:ext cx="5679575" cy="1130301"/>
          </a:xfrm>
          <a:prstGeom prst="rect">
            <a:avLst/>
          </a:prstGeom>
        </p:spPr>
        <p:txBody>
          <a:bodyPr anchor="ctr">
            <a:spAutoFit/>
          </a:bodyPr>
          <a:lstStyle/>
          <a:p>
            <a:pPr marL="0" indent="0" algn="r">
              <a:buSzTx/>
              <a:buNone/>
              <a:defRPr sz="2400" b="1">
                <a:solidFill>
                  <a:schemeClr val="accent2">
                    <a:hueOff val="-16920000"/>
                    <a:satOff val="75000"/>
                    <a:lumOff val="-52156"/>
                  </a:schemeClr>
                </a:solidFill>
              </a:defRPr>
            </a:pPr>
            <a:r>
              <a:t>Title</a:t>
            </a:r>
          </a:p>
          <a:p>
            <a:pPr marL="0" indent="0" algn="r">
              <a:buSzTx/>
              <a:buNone/>
              <a:defRPr sz="1800"/>
            </a:pPr>
            <a:r>
              <a:t>Lorem ipsum dolor sit amet, consectetur adipiscing elit, sed do eiusmod tempor incididunt ut labore et.</a:t>
            </a:r>
          </a:p>
        </p:txBody>
      </p:sp>
      <p:sp>
        <p:nvSpPr>
          <p:cNvPr id="420" name="Title…"/>
          <p:cNvSpPr txBox="1">
            <a:spLocks noGrp="1"/>
          </p:cNvSpPr>
          <p:nvPr>
            <p:ph type="body" sz="quarter" idx="32"/>
          </p:nvPr>
        </p:nvSpPr>
        <p:spPr>
          <a:xfrm>
            <a:off x="4957602" y="3264598"/>
            <a:ext cx="5679576" cy="1130301"/>
          </a:xfrm>
          <a:prstGeom prst="rect">
            <a:avLst/>
          </a:prstGeom>
        </p:spPr>
        <p:txBody>
          <a:bodyPr anchor="b">
            <a:spAutoFit/>
          </a:bodyPr>
          <a:lstStyle/>
          <a:p>
            <a:pPr marL="0" indent="0" algn="r">
              <a:buSzTx/>
              <a:buNone/>
              <a:defRPr sz="2400" b="1">
                <a:solidFill>
                  <a:schemeClr val="accent2">
                    <a:hueOff val="-16920000"/>
                    <a:satOff val="75000"/>
                    <a:lumOff val="-52156"/>
                  </a:schemeClr>
                </a:solidFill>
              </a:defRPr>
            </a:pPr>
            <a:r>
              <a:t>Title</a:t>
            </a:r>
          </a:p>
          <a:p>
            <a:pPr marL="0" indent="0" algn="r">
              <a:buSzTx/>
              <a:buNone/>
              <a:defRPr sz="1800"/>
            </a:pPr>
            <a:r>
              <a:t>Lorem ipsum dolor sit amet, consectetur adipiscing elit, sed do eiusmod tempor incididunt ut labore et.</a:t>
            </a:r>
          </a:p>
        </p:txBody>
      </p:sp>
      <p:sp>
        <p:nvSpPr>
          <p:cNvPr id="421" name="Circle"/>
          <p:cNvSpPr>
            <a:spLocks noGrp="1"/>
          </p:cNvSpPr>
          <p:nvPr>
            <p:ph type="body" sz="quarter" idx="33"/>
          </p:nvPr>
        </p:nvSpPr>
        <p:spPr>
          <a:xfrm>
            <a:off x="10915534" y="6750250"/>
            <a:ext cx="2552933" cy="2552933"/>
          </a:xfrm>
          <a:prstGeom prst="ellipse">
            <a:avLst/>
          </a:pr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22" name="Circle"/>
          <p:cNvSpPr>
            <a:spLocks noGrp="1"/>
          </p:cNvSpPr>
          <p:nvPr>
            <p:ph type="body" sz="quarter" idx="34"/>
          </p:nvPr>
        </p:nvSpPr>
        <p:spPr>
          <a:xfrm>
            <a:off x="11160364" y="10468430"/>
            <a:ext cx="2037872" cy="2037872"/>
          </a:xfrm>
          <a:prstGeom prst="ellipse">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Roadmap 6 Month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42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30" name="6 Month Roadmap"/>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6 Month Roadmap</a:t>
            </a:r>
          </a:p>
        </p:txBody>
      </p:sp>
      <p:pic>
        <p:nvPicPr>
          <p:cNvPr id="431"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32"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graphicFrame>
        <p:nvGraphicFramePr>
          <p:cNvPr id="433" name="Table"/>
          <p:cNvGraphicFramePr/>
          <p:nvPr/>
        </p:nvGraphicFramePr>
        <p:xfrm>
          <a:off x="952500" y="2506133"/>
          <a:ext cx="22364522" cy="9826626"/>
        </p:xfrm>
        <a:graphic>
          <a:graphicData uri="http://schemas.openxmlformats.org/drawingml/2006/table">
            <a:tbl>
              <a:tblPr firstRow="1">
                <a:tableStyleId>{3DC5C2F9-1CAC-4260-A1DD-9FCDBB877499}</a:tableStyleId>
              </a:tblPr>
              <a:tblGrid>
                <a:gridCol w="3746500">
                  <a:extLst>
                    <a:ext uri="{9D8B030D-6E8A-4147-A177-3AD203B41FA5}">
                      <a16:colId xmlns:a16="http://schemas.microsoft.com/office/drawing/2014/main" val="20000"/>
                    </a:ext>
                  </a:extLst>
                </a:gridCol>
                <a:gridCol w="3746500">
                  <a:extLst>
                    <a:ext uri="{9D8B030D-6E8A-4147-A177-3AD203B41FA5}">
                      <a16:colId xmlns:a16="http://schemas.microsoft.com/office/drawing/2014/main" val="20001"/>
                    </a:ext>
                  </a:extLst>
                </a:gridCol>
                <a:gridCol w="3746500">
                  <a:extLst>
                    <a:ext uri="{9D8B030D-6E8A-4147-A177-3AD203B41FA5}">
                      <a16:colId xmlns:a16="http://schemas.microsoft.com/office/drawing/2014/main" val="20002"/>
                    </a:ext>
                  </a:extLst>
                </a:gridCol>
                <a:gridCol w="3746500">
                  <a:extLst>
                    <a:ext uri="{9D8B030D-6E8A-4147-A177-3AD203B41FA5}">
                      <a16:colId xmlns:a16="http://schemas.microsoft.com/office/drawing/2014/main" val="20003"/>
                    </a:ext>
                  </a:extLst>
                </a:gridCol>
                <a:gridCol w="3746500">
                  <a:extLst>
                    <a:ext uri="{9D8B030D-6E8A-4147-A177-3AD203B41FA5}">
                      <a16:colId xmlns:a16="http://schemas.microsoft.com/office/drawing/2014/main" val="20004"/>
                    </a:ext>
                  </a:extLst>
                </a:gridCol>
                <a:gridCol w="3746500">
                  <a:extLst>
                    <a:ext uri="{9D8B030D-6E8A-4147-A177-3AD203B41FA5}">
                      <a16:colId xmlns:a16="http://schemas.microsoft.com/office/drawing/2014/main" val="20005"/>
                    </a:ext>
                  </a:extLst>
                </a:gridCol>
              </a:tblGrid>
              <a:tr h="635000">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tc>
                  <a:txBody>
                    <a:bodyPr/>
                    <a:lstStyle/>
                    <a:p>
                      <a:pPr defTabSz="914400">
                        <a:tabLst>
                          <a:tab pos="1663700" algn="l"/>
                        </a:tabLst>
                        <a:defRPr sz="3000">
                          <a:latin typeface="+mn-lt"/>
                          <a:ea typeface="+mn-ea"/>
                          <a:cs typeface="+mn-cs"/>
                          <a:sym typeface="Open Sans"/>
                        </a:defRPr>
                      </a:pPr>
                      <a:endParaRP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12700">
                      <a:solidFill>
                        <a:schemeClr val="accent6">
                          <a:hueOff val="7861421"/>
                          <a:satOff val="-3448"/>
                          <a:lumOff val="40208"/>
                        </a:schemeClr>
                      </a:solidFill>
                      <a:miter lim="400000"/>
                    </a:lnT>
                    <a:lnB w="12700">
                      <a:solidFill>
                        <a:schemeClr val="accent6">
                          <a:hueOff val="7861421"/>
                          <a:satOff val="-3448"/>
                          <a:lumOff val="40208"/>
                        </a:schemeClr>
                      </a:solidFill>
                      <a:miter lim="400000"/>
                    </a:lnB>
                    <a:solidFill>
                      <a:schemeClr val="accent1"/>
                    </a:solidFill>
                  </a:tcPr>
                </a:tc>
                <a:extLst>
                  <a:ext uri="{0D108BD9-81ED-4DB2-BD59-A6C34878D82A}">
                    <a16:rowId xmlns:a16="http://schemas.microsoft.com/office/drawing/2014/main" val="10000"/>
                  </a:ext>
                </a:extLst>
              </a:tr>
              <a:tr h="9398000">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tc>
                  <a:txBody>
                    <a:bodyPr/>
                    <a:lstStyle/>
                    <a:p>
                      <a:pPr defTabSz="914400">
                        <a:defRPr sz="2000">
                          <a:sym typeface="Open Sans"/>
                        </a:defRPr>
                      </a:pPr>
                      <a:endParaRPr/>
                    </a:p>
                  </a:txBody>
                  <a:tcPr marL="50800" marR="50800" marT="50800" marB="50800" anchor="ctr" horzOverflow="overflow">
                    <a:lnT w="12700">
                      <a:solidFill>
                        <a:schemeClr val="accent6">
                          <a:hueOff val="7861421"/>
                          <a:satOff val="-3448"/>
                          <a:lumOff val="40208"/>
                        </a:schemeClr>
                      </a:solidFill>
                      <a:miter lim="400000"/>
                    </a:lnT>
                  </a:tcPr>
                </a:tc>
                <a:extLst>
                  <a:ext uri="{0D108BD9-81ED-4DB2-BD59-A6C34878D82A}">
                    <a16:rowId xmlns:a16="http://schemas.microsoft.com/office/drawing/2014/main" val="10001"/>
                  </a:ext>
                </a:extLst>
              </a:tr>
            </a:tbl>
          </a:graphicData>
        </a:graphic>
      </p:graphicFrame>
      <p:sp>
        <p:nvSpPr>
          <p:cNvPr id="434" name="* Asterisk mousetype"/>
          <p:cNvSpPr txBox="1">
            <a:spLocks noGrp="1"/>
          </p:cNvSpPr>
          <p:nvPr>
            <p:ph type="body" sz="quarter" idx="22"/>
          </p:nvPr>
        </p:nvSpPr>
        <p:spPr>
          <a:xfrm>
            <a:off x="21260110" y="12949432"/>
            <a:ext cx="2194025" cy="381001"/>
          </a:xfrm>
          <a:prstGeom prst="rect">
            <a:avLst/>
          </a:prstGeom>
        </p:spPr>
        <p:txBody>
          <a:bodyPr wrap="none" anchor="ctr">
            <a:spAutoFit/>
          </a:bodyPr>
          <a:lstStyle>
            <a:lvl1pPr marL="0" indent="0" algn="r">
              <a:buSzTx/>
              <a:buNone/>
              <a:defRPr sz="1600">
                <a:solidFill>
                  <a:srgbClr val="929292"/>
                </a:solidFill>
              </a:defRPr>
            </a:lvl1pPr>
          </a:lstStyle>
          <a:p>
            <a:r>
              <a:t>* Asterisk mousetype </a:t>
            </a:r>
          </a:p>
        </p:txBody>
      </p:sp>
      <p:sp>
        <p:nvSpPr>
          <p:cNvPr id="435" name="Month 1"/>
          <p:cNvSpPr txBox="1">
            <a:spLocks noGrp="1"/>
          </p:cNvSpPr>
          <p:nvPr>
            <p:ph type="body" sz="quarter" idx="23"/>
          </p:nvPr>
        </p:nvSpPr>
        <p:spPr>
          <a:xfrm>
            <a:off x="1152934" y="2578100"/>
            <a:ext cx="3311303" cy="482601"/>
          </a:xfrm>
          <a:prstGeom prst="rect">
            <a:avLst/>
          </a:prstGeom>
        </p:spPr>
        <p:txBody>
          <a:bodyPr anchor="ctr">
            <a:spAutoFit/>
          </a:bodyPr>
          <a:lstStyle>
            <a:lvl1pPr marL="0" indent="0" algn="ctr">
              <a:buSzTx/>
              <a:buNone/>
              <a:defRPr sz="2200" b="1"/>
            </a:lvl1pPr>
          </a:lstStyle>
          <a:p>
            <a:r>
              <a:t>Month 1</a:t>
            </a:r>
          </a:p>
        </p:txBody>
      </p:sp>
      <p:sp>
        <p:nvSpPr>
          <p:cNvPr id="436" name="Month 2"/>
          <p:cNvSpPr txBox="1">
            <a:spLocks noGrp="1"/>
          </p:cNvSpPr>
          <p:nvPr>
            <p:ph type="body" sz="quarter" idx="24"/>
          </p:nvPr>
        </p:nvSpPr>
        <p:spPr>
          <a:xfrm>
            <a:off x="4895200" y="2578100"/>
            <a:ext cx="3311303" cy="482601"/>
          </a:xfrm>
          <a:prstGeom prst="rect">
            <a:avLst/>
          </a:prstGeom>
        </p:spPr>
        <p:txBody>
          <a:bodyPr anchor="ctr">
            <a:spAutoFit/>
          </a:bodyPr>
          <a:lstStyle>
            <a:lvl1pPr marL="0" indent="0" algn="ctr">
              <a:buSzTx/>
              <a:buNone/>
              <a:defRPr sz="2200" b="1"/>
            </a:lvl1pPr>
          </a:lstStyle>
          <a:p>
            <a:r>
              <a:t>Month 2</a:t>
            </a:r>
          </a:p>
        </p:txBody>
      </p:sp>
      <p:sp>
        <p:nvSpPr>
          <p:cNvPr id="437" name="Month 3"/>
          <p:cNvSpPr txBox="1">
            <a:spLocks noGrp="1"/>
          </p:cNvSpPr>
          <p:nvPr>
            <p:ph type="body" sz="quarter" idx="25"/>
          </p:nvPr>
        </p:nvSpPr>
        <p:spPr>
          <a:xfrm>
            <a:off x="8637467" y="2578100"/>
            <a:ext cx="3311303" cy="482601"/>
          </a:xfrm>
          <a:prstGeom prst="rect">
            <a:avLst/>
          </a:prstGeom>
        </p:spPr>
        <p:txBody>
          <a:bodyPr anchor="ctr">
            <a:spAutoFit/>
          </a:bodyPr>
          <a:lstStyle>
            <a:lvl1pPr marL="0" indent="0" algn="ctr">
              <a:buSzTx/>
              <a:buNone/>
              <a:defRPr sz="2200" b="1"/>
            </a:lvl1pPr>
          </a:lstStyle>
          <a:p>
            <a:r>
              <a:t>Month 3</a:t>
            </a:r>
          </a:p>
        </p:txBody>
      </p:sp>
      <p:sp>
        <p:nvSpPr>
          <p:cNvPr id="438" name="Month 4"/>
          <p:cNvSpPr txBox="1">
            <a:spLocks noGrp="1"/>
          </p:cNvSpPr>
          <p:nvPr>
            <p:ph type="body" sz="quarter" idx="26"/>
          </p:nvPr>
        </p:nvSpPr>
        <p:spPr>
          <a:xfrm>
            <a:off x="12379734" y="2578100"/>
            <a:ext cx="3311303" cy="482601"/>
          </a:xfrm>
          <a:prstGeom prst="rect">
            <a:avLst/>
          </a:prstGeom>
        </p:spPr>
        <p:txBody>
          <a:bodyPr anchor="ctr">
            <a:spAutoFit/>
          </a:bodyPr>
          <a:lstStyle>
            <a:lvl1pPr marL="0" indent="0" algn="ctr">
              <a:buSzTx/>
              <a:buNone/>
              <a:defRPr sz="2200" b="1"/>
            </a:lvl1pPr>
          </a:lstStyle>
          <a:p>
            <a:r>
              <a:t>Month 4</a:t>
            </a:r>
          </a:p>
        </p:txBody>
      </p:sp>
      <p:sp>
        <p:nvSpPr>
          <p:cNvPr id="439" name="Month 5"/>
          <p:cNvSpPr txBox="1">
            <a:spLocks noGrp="1"/>
          </p:cNvSpPr>
          <p:nvPr>
            <p:ph type="body" sz="quarter" idx="27"/>
          </p:nvPr>
        </p:nvSpPr>
        <p:spPr>
          <a:xfrm>
            <a:off x="16122000" y="2578100"/>
            <a:ext cx="3311303" cy="482601"/>
          </a:xfrm>
          <a:prstGeom prst="rect">
            <a:avLst/>
          </a:prstGeom>
        </p:spPr>
        <p:txBody>
          <a:bodyPr anchor="ctr">
            <a:spAutoFit/>
          </a:bodyPr>
          <a:lstStyle>
            <a:lvl1pPr marL="0" indent="0" algn="ctr">
              <a:buSzTx/>
              <a:buNone/>
              <a:defRPr sz="2200" b="1"/>
            </a:lvl1pPr>
          </a:lstStyle>
          <a:p>
            <a:r>
              <a:t>Month 5</a:t>
            </a:r>
          </a:p>
        </p:txBody>
      </p:sp>
      <p:sp>
        <p:nvSpPr>
          <p:cNvPr id="440" name="Month 6"/>
          <p:cNvSpPr txBox="1">
            <a:spLocks noGrp="1"/>
          </p:cNvSpPr>
          <p:nvPr>
            <p:ph type="body" sz="quarter" idx="28"/>
          </p:nvPr>
        </p:nvSpPr>
        <p:spPr>
          <a:xfrm>
            <a:off x="19864268" y="2578100"/>
            <a:ext cx="3311302" cy="482601"/>
          </a:xfrm>
          <a:prstGeom prst="rect">
            <a:avLst/>
          </a:prstGeom>
        </p:spPr>
        <p:txBody>
          <a:bodyPr anchor="ctr">
            <a:spAutoFit/>
          </a:bodyPr>
          <a:lstStyle>
            <a:lvl1pPr marL="0" indent="0" algn="ctr">
              <a:buSzTx/>
              <a:buNone/>
              <a:defRPr sz="2200" b="1"/>
            </a:lvl1pPr>
          </a:lstStyle>
          <a:p>
            <a:r>
              <a:t>Month 6</a:t>
            </a:r>
          </a:p>
        </p:txBody>
      </p:sp>
      <p:sp>
        <p:nvSpPr>
          <p:cNvPr id="441" name="Title"/>
          <p:cNvSpPr>
            <a:spLocks noGrp="1"/>
          </p:cNvSpPr>
          <p:nvPr>
            <p:ph type="body" sz="quarter" idx="29"/>
          </p:nvPr>
        </p:nvSpPr>
        <p:spPr>
          <a:xfrm>
            <a:off x="922866" y="3314366"/>
            <a:ext cx="9499865" cy="508001"/>
          </a:xfrm>
          <a:prstGeom prst="roundRect">
            <a:avLst>
              <a:gd name="adj" fmla="val 50000"/>
            </a:avLst>
          </a:prstGeom>
          <a:solidFill>
            <a:schemeClr val="accent1">
              <a:hueOff val="-1744305"/>
              <a:satOff val="75409"/>
              <a:lumOff val="-47058"/>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2" name="Title"/>
          <p:cNvSpPr>
            <a:spLocks noGrp="1"/>
          </p:cNvSpPr>
          <p:nvPr>
            <p:ph type="body" sz="quarter" idx="30"/>
          </p:nvPr>
        </p:nvSpPr>
        <p:spPr>
          <a:xfrm>
            <a:off x="1667933" y="5847302"/>
            <a:ext cx="20113031" cy="508001"/>
          </a:xfrm>
          <a:prstGeom prst="roundRect">
            <a:avLst>
              <a:gd name="adj" fmla="val 50000"/>
            </a:avLst>
          </a:prstGeom>
          <a:solidFill>
            <a:schemeClr val="accent2">
              <a:hueOff val="-16920000"/>
              <a:satOff val="75000"/>
              <a:lumOff val="-52156"/>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3" name="Title"/>
          <p:cNvSpPr>
            <a:spLocks noGrp="1"/>
          </p:cNvSpPr>
          <p:nvPr>
            <p:ph type="body" sz="quarter" idx="31"/>
          </p:nvPr>
        </p:nvSpPr>
        <p:spPr>
          <a:xfrm>
            <a:off x="10753989" y="6473835"/>
            <a:ext cx="12432441" cy="508001"/>
          </a:xfrm>
          <a:prstGeom prst="roundRect">
            <a:avLst>
              <a:gd name="adj" fmla="val 50000"/>
            </a:avLst>
          </a:prstGeom>
          <a:solidFill>
            <a:schemeClr val="accent2">
              <a:hueOff val="-16920000"/>
              <a:satOff val="75000"/>
              <a:lumOff val="-52156"/>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4" name="Title"/>
          <p:cNvSpPr>
            <a:spLocks noGrp="1"/>
          </p:cNvSpPr>
          <p:nvPr>
            <p:ph type="body" sz="quarter" idx="32"/>
          </p:nvPr>
        </p:nvSpPr>
        <p:spPr>
          <a:xfrm>
            <a:off x="5279297" y="7726902"/>
            <a:ext cx="13576036" cy="508001"/>
          </a:xfrm>
          <a:prstGeom prst="roundRect">
            <a:avLst>
              <a:gd name="adj" fmla="val 50000"/>
            </a:avLst>
          </a:prstGeom>
          <a:solidFill>
            <a:schemeClr val="accent3">
              <a:hueOff val="-14933731"/>
              <a:satOff val="58231"/>
              <a:lumOff val="-47843"/>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5" name="Title"/>
          <p:cNvSpPr>
            <a:spLocks noGrp="1"/>
          </p:cNvSpPr>
          <p:nvPr>
            <p:ph type="body" sz="quarter" idx="33"/>
          </p:nvPr>
        </p:nvSpPr>
        <p:spPr>
          <a:xfrm>
            <a:off x="12168154" y="3312927"/>
            <a:ext cx="3734462" cy="1140223"/>
          </a:xfrm>
          <a:prstGeom prst="roundRect">
            <a:avLst>
              <a:gd name="adj" fmla="val 43317"/>
            </a:avLst>
          </a:prstGeom>
          <a:solidFill>
            <a:schemeClr val="accent1">
              <a:hueOff val="-1744305"/>
              <a:satOff val="75409"/>
              <a:lumOff val="-47058"/>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6" name="Title"/>
          <p:cNvSpPr>
            <a:spLocks noGrp="1"/>
          </p:cNvSpPr>
          <p:nvPr>
            <p:ph type="body" sz="quarter" idx="34"/>
          </p:nvPr>
        </p:nvSpPr>
        <p:spPr>
          <a:xfrm>
            <a:off x="15910421" y="8353435"/>
            <a:ext cx="3734461" cy="1140222"/>
          </a:xfrm>
          <a:prstGeom prst="roundRect">
            <a:avLst>
              <a:gd name="adj" fmla="val 43317"/>
            </a:avLst>
          </a:prstGeom>
          <a:solidFill>
            <a:schemeClr val="accent3">
              <a:hueOff val="-14933731"/>
              <a:satOff val="58231"/>
              <a:lumOff val="-47843"/>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7" name="Title"/>
          <p:cNvSpPr>
            <a:spLocks noGrp="1"/>
          </p:cNvSpPr>
          <p:nvPr>
            <p:ph type="body" sz="quarter" idx="35"/>
          </p:nvPr>
        </p:nvSpPr>
        <p:spPr>
          <a:xfrm>
            <a:off x="12220277" y="4579815"/>
            <a:ext cx="9499865" cy="508001"/>
          </a:xfrm>
          <a:prstGeom prst="roundRect">
            <a:avLst>
              <a:gd name="adj" fmla="val 50000"/>
            </a:avLst>
          </a:prstGeom>
          <a:solidFill>
            <a:schemeClr val="accent1">
              <a:hueOff val="-1744305"/>
              <a:satOff val="75409"/>
              <a:lumOff val="-47058"/>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8" name="Title"/>
          <p:cNvSpPr>
            <a:spLocks noGrp="1"/>
          </p:cNvSpPr>
          <p:nvPr>
            <p:ph type="body" sz="quarter" idx="36"/>
          </p:nvPr>
        </p:nvSpPr>
        <p:spPr>
          <a:xfrm>
            <a:off x="4683621" y="4577942"/>
            <a:ext cx="3734462" cy="1140223"/>
          </a:xfrm>
          <a:prstGeom prst="roundRect">
            <a:avLst>
              <a:gd name="adj" fmla="val 43317"/>
            </a:avLst>
          </a:prstGeom>
          <a:solidFill>
            <a:schemeClr val="accent2">
              <a:hueOff val="-16920000"/>
              <a:satOff val="75000"/>
              <a:lumOff val="-52156"/>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49" name="Title"/>
          <p:cNvSpPr>
            <a:spLocks noGrp="1"/>
          </p:cNvSpPr>
          <p:nvPr>
            <p:ph type="body" sz="quarter" idx="37"/>
          </p:nvPr>
        </p:nvSpPr>
        <p:spPr>
          <a:xfrm>
            <a:off x="956733" y="9626967"/>
            <a:ext cx="11278461" cy="508001"/>
          </a:xfrm>
          <a:prstGeom prst="roundRect">
            <a:avLst>
              <a:gd name="adj" fmla="val 50000"/>
            </a:avLst>
          </a:prstGeom>
          <a:solidFill>
            <a:schemeClr val="accent4">
              <a:hueOff val="10957319"/>
              <a:lumOff val="-29411"/>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50" name="Title"/>
          <p:cNvSpPr>
            <a:spLocks noGrp="1"/>
          </p:cNvSpPr>
          <p:nvPr>
            <p:ph type="body" sz="quarter" idx="38"/>
          </p:nvPr>
        </p:nvSpPr>
        <p:spPr>
          <a:xfrm>
            <a:off x="12138421" y="11491790"/>
            <a:ext cx="11278462" cy="508001"/>
          </a:xfrm>
          <a:prstGeom prst="roundRect">
            <a:avLst>
              <a:gd name="adj" fmla="val 50000"/>
            </a:avLst>
          </a:prstGeom>
          <a:solidFill>
            <a:schemeClr val="accent4">
              <a:hueOff val="10957319"/>
              <a:lumOff val="-29411"/>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451" name="Category"/>
          <p:cNvSpPr txBox="1">
            <a:spLocks noGrp="1"/>
          </p:cNvSpPr>
          <p:nvPr>
            <p:ph type="body" sz="quarter" idx="39"/>
          </p:nvPr>
        </p:nvSpPr>
        <p:spPr>
          <a:xfrm>
            <a:off x="1347667" y="12917682"/>
            <a:ext cx="1172221" cy="444501"/>
          </a:xfrm>
          <a:prstGeom prst="rect">
            <a:avLst/>
          </a:prstGeom>
        </p:spPr>
        <p:txBody>
          <a:bodyPr wrap="none" anchor="ctr">
            <a:spAutoFit/>
          </a:bodyPr>
          <a:lstStyle>
            <a:lvl1pPr marL="0" indent="0">
              <a:buSzTx/>
              <a:buNone/>
              <a:defRPr sz="2000"/>
            </a:lvl1pPr>
          </a:lstStyle>
          <a:p>
            <a:r>
              <a:t>Category</a:t>
            </a:r>
          </a:p>
        </p:txBody>
      </p:sp>
      <p:sp>
        <p:nvSpPr>
          <p:cNvPr id="452" name="Circle"/>
          <p:cNvSpPr>
            <a:spLocks noGrp="1"/>
          </p:cNvSpPr>
          <p:nvPr>
            <p:ph type="body" sz="quarter" idx="40"/>
          </p:nvPr>
        </p:nvSpPr>
        <p:spPr>
          <a:xfrm>
            <a:off x="943926" y="12968429"/>
            <a:ext cx="343008" cy="343007"/>
          </a:xfrm>
          <a:prstGeom prst="ellipse">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53" name="Category"/>
          <p:cNvSpPr txBox="1">
            <a:spLocks noGrp="1"/>
          </p:cNvSpPr>
          <p:nvPr>
            <p:ph type="body" sz="quarter" idx="41"/>
          </p:nvPr>
        </p:nvSpPr>
        <p:spPr>
          <a:xfrm>
            <a:off x="3616734" y="12917682"/>
            <a:ext cx="1172221" cy="444501"/>
          </a:xfrm>
          <a:prstGeom prst="rect">
            <a:avLst/>
          </a:prstGeom>
        </p:spPr>
        <p:txBody>
          <a:bodyPr wrap="none" anchor="ctr">
            <a:spAutoFit/>
          </a:bodyPr>
          <a:lstStyle>
            <a:lvl1pPr marL="0" indent="0">
              <a:buSzTx/>
              <a:buNone/>
              <a:defRPr sz="2000"/>
            </a:lvl1pPr>
          </a:lstStyle>
          <a:p>
            <a:r>
              <a:t>Category</a:t>
            </a:r>
          </a:p>
        </p:txBody>
      </p:sp>
      <p:sp>
        <p:nvSpPr>
          <p:cNvPr id="454" name="Circle"/>
          <p:cNvSpPr>
            <a:spLocks noGrp="1"/>
          </p:cNvSpPr>
          <p:nvPr>
            <p:ph type="body" sz="quarter" idx="42"/>
          </p:nvPr>
        </p:nvSpPr>
        <p:spPr>
          <a:xfrm>
            <a:off x="3249763" y="12968429"/>
            <a:ext cx="343008" cy="343007"/>
          </a:xfrm>
          <a:prstGeom prst="ellipse">
            <a:avLst/>
          </a:pr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55" name="Category"/>
          <p:cNvSpPr txBox="1">
            <a:spLocks noGrp="1"/>
          </p:cNvSpPr>
          <p:nvPr>
            <p:ph type="body" sz="quarter" idx="43"/>
          </p:nvPr>
        </p:nvSpPr>
        <p:spPr>
          <a:xfrm>
            <a:off x="5885800" y="12917682"/>
            <a:ext cx="1172221" cy="444501"/>
          </a:xfrm>
          <a:prstGeom prst="rect">
            <a:avLst/>
          </a:prstGeom>
        </p:spPr>
        <p:txBody>
          <a:bodyPr wrap="none" anchor="ctr">
            <a:spAutoFit/>
          </a:bodyPr>
          <a:lstStyle>
            <a:lvl1pPr marL="0" indent="0">
              <a:buSzTx/>
              <a:buNone/>
              <a:defRPr sz="2000"/>
            </a:lvl1pPr>
          </a:lstStyle>
          <a:p>
            <a:r>
              <a:t>Category</a:t>
            </a:r>
          </a:p>
        </p:txBody>
      </p:sp>
      <p:sp>
        <p:nvSpPr>
          <p:cNvPr id="456" name="Circle"/>
          <p:cNvSpPr>
            <a:spLocks noGrp="1"/>
          </p:cNvSpPr>
          <p:nvPr>
            <p:ph type="body" sz="quarter" idx="44"/>
          </p:nvPr>
        </p:nvSpPr>
        <p:spPr>
          <a:xfrm>
            <a:off x="5492100" y="12968429"/>
            <a:ext cx="343008" cy="343007"/>
          </a:xfrm>
          <a:prstGeom prst="ellipse">
            <a:avLst/>
          </a:prstGeom>
          <a:solidFill>
            <a:schemeClr val="accent3">
              <a:hueOff val="-14933731"/>
              <a:satOff val="58231"/>
              <a:lumOff val="-47843"/>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57" name="Category"/>
          <p:cNvSpPr txBox="1">
            <a:spLocks noGrp="1"/>
          </p:cNvSpPr>
          <p:nvPr>
            <p:ph type="body" sz="quarter" idx="45"/>
          </p:nvPr>
        </p:nvSpPr>
        <p:spPr>
          <a:xfrm>
            <a:off x="8154867" y="12917682"/>
            <a:ext cx="1172221" cy="444501"/>
          </a:xfrm>
          <a:prstGeom prst="rect">
            <a:avLst/>
          </a:prstGeom>
        </p:spPr>
        <p:txBody>
          <a:bodyPr wrap="none" anchor="ctr">
            <a:spAutoFit/>
          </a:bodyPr>
          <a:lstStyle>
            <a:lvl1pPr marL="0" indent="0">
              <a:buSzTx/>
              <a:buNone/>
              <a:defRPr sz="2000"/>
            </a:lvl1pPr>
          </a:lstStyle>
          <a:p>
            <a:r>
              <a:t>Category</a:t>
            </a:r>
          </a:p>
        </p:txBody>
      </p:sp>
      <p:sp>
        <p:nvSpPr>
          <p:cNvPr id="458" name="Circle"/>
          <p:cNvSpPr>
            <a:spLocks noGrp="1"/>
          </p:cNvSpPr>
          <p:nvPr>
            <p:ph type="body" sz="quarter" idx="46"/>
          </p:nvPr>
        </p:nvSpPr>
        <p:spPr>
          <a:xfrm>
            <a:off x="7773867" y="12968429"/>
            <a:ext cx="343007" cy="343007"/>
          </a:xfrm>
          <a:prstGeom prst="ellipse">
            <a:avLst/>
          </a:pr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59" name="Image"/>
          <p:cNvSpPr>
            <a:spLocks noGrp="1"/>
          </p:cNvSpPr>
          <p:nvPr>
            <p:ph type="pic" sz="quarter" idx="47"/>
          </p:nvPr>
        </p:nvSpPr>
        <p:spPr>
          <a:xfrm>
            <a:off x="22621805" y="6524635"/>
            <a:ext cx="368164" cy="406401"/>
          </a:xfrm>
          <a:prstGeom prst="rect">
            <a:avLst/>
          </a:prstGeom>
        </p:spPr>
        <p:txBody>
          <a:bodyPr lIns="91439" tIns="45719" rIns="91439" bIns="45719">
            <a:noAutofit/>
          </a:bodyPr>
          <a:lstStyle/>
          <a:p>
            <a:endParaRPr/>
          </a:p>
        </p:txBody>
      </p:sp>
      <p:sp>
        <p:nvSpPr>
          <p:cNvPr id="460" name="Shape"/>
          <p:cNvSpPr>
            <a:spLocks noGrp="1"/>
          </p:cNvSpPr>
          <p:nvPr>
            <p:ph type="body" sz="quarter" idx="48"/>
          </p:nvPr>
        </p:nvSpPr>
        <p:spPr>
          <a:xfrm>
            <a:off x="23314975" y="6537335"/>
            <a:ext cx="853033" cy="381001"/>
          </a:xfrm>
          <a:custGeom>
            <a:avLst/>
            <a:gdLst/>
            <a:ahLst/>
            <a:cxnLst>
              <a:cxn ang="0">
                <a:pos x="wd2" y="hd2"/>
              </a:cxn>
              <a:cxn ang="5400000">
                <a:pos x="wd2" y="hd2"/>
              </a:cxn>
              <a:cxn ang="10800000">
                <a:pos x="wd2" y="hd2"/>
              </a:cxn>
              <a:cxn ang="16200000">
                <a:pos x="wd2" y="hd2"/>
              </a:cxn>
            </a:cxnLst>
            <a:rect l="0" t="0" r="r" b="b"/>
            <a:pathLst>
              <a:path w="21600" h="21600" extrusionOk="0">
                <a:moveTo>
                  <a:pt x="16776" y="0"/>
                </a:moveTo>
                <a:cubicBezTo>
                  <a:pt x="16504" y="0"/>
                  <a:pt x="16232" y="232"/>
                  <a:pt x="16024" y="697"/>
                </a:cubicBezTo>
                <a:cubicBezTo>
                  <a:pt x="15609" y="1627"/>
                  <a:pt x="15609" y="3135"/>
                  <a:pt x="16024" y="4065"/>
                </a:cubicBezTo>
                <a:lnTo>
                  <a:pt x="17969" y="8419"/>
                </a:lnTo>
                <a:lnTo>
                  <a:pt x="1063" y="8419"/>
                </a:lnTo>
                <a:cubicBezTo>
                  <a:pt x="476" y="8419"/>
                  <a:pt x="0" y="9485"/>
                  <a:pt x="0" y="10800"/>
                </a:cubicBezTo>
                <a:cubicBezTo>
                  <a:pt x="0" y="12115"/>
                  <a:pt x="476" y="13181"/>
                  <a:pt x="1063" y="13181"/>
                </a:cubicBezTo>
                <a:lnTo>
                  <a:pt x="17969" y="13181"/>
                </a:lnTo>
                <a:lnTo>
                  <a:pt x="16024" y="17535"/>
                </a:lnTo>
                <a:cubicBezTo>
                  <a:pt x="15609" y="18465"/>
                  <a:pt x="15609" y="19974"/>
                  <a:pt x="16024" y="20903"/>
                </a:cubicBezTo>
                <a:cubicBezTo>
                  <a:pt x="16232" y="21368"/>
                  <a:pt x="16504" y="21600"/>
                  <a:pt x="16776" y="21600"/>
                </a:cubicBezTo>
                <a:cubicBezTo>
                  <a:pt x="17048" y="21600"/>
                  <a:pt x="17321" y="21368"/>
                  <a:pt x="17529" y="20903"/>
                </a:cubicBezTo>
                <a:lnTo>
                  <a:pt x="21288" y="12484"/>
                </a:lnTo>
                <a:cubicBezTo>
                  <a:pt x="21496" y="12019"/>
                  <a:pt x="21600" y="11409"/>
                  <a:pt x="21600" y="10800"/>
                </a:cubicBezTo>
                <a:cubicBezTo>
                  <a:pt x="21600" y="10191"/>
                  <a:pt x="21496" y="9581"/>
                  <a:pt x="21288" y="9116"/>
                </a:cubicBezTo>
                <a:lnTo>
                  <a:pt x="17529" y="697"/>
                </a:lnTo>
                <a:cubicBezTo>
                  <a:pt x="17321" y="232"/>
                  <a:pt x="17048" y="0"/>
                  <a:pt x="16776" y="0"/>
                </a:cubicBezTo>
                <a:close/>
              </a:path>
            </a:pathLst>
          </a:custGeom>
          <a:solidFill>
            <a:schemeClr val="accent1"/>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61" name="Shape"/>
          <p:cNvSpPr>
            <a:spLocks noGrp="1"/>
          </p:cNvSpPr>
          <p:nvPr>
            <p:ph type="body" sz="quarter" idx="49"/>
          </p:nvPr>
        </p:nvSpPr>
        <p:spPr>
          <a:xfrm>
            <a:off x="-69959" y="9690467"/>
            <a:ext cx="853034" cy="381001"/>
          </a:xfrm>
          <a:custGeom>
            <a:avLst/>
            <a:gdLst/>
            <a:ahLst/>
            <a:cxnLst>
              <a:cxn ang="0">
                <a:pos x="wd2" y="hd2"/>
              </a:cxn>
              <a:cxn ang="5400000">
                <a:pos x="wd2" y="hd2"/>
              </a:cxn>
              <a:cxn ang="10800000">
                <a:pos x="wd2" y="hd2"/>
              </a:cxn>
              <a:cxn ang="16200000">
                <a:pos x="wd2" y="hd2"/>
              </a:cxn>
            </a:cxnLst>
            <a:rect l="0" t="0" r="r" b="b"/>
            <a:pathLst>
              <a:path w="21600" h="21600" extrusionOk="0">
                <a:moveTo>
                  <a:pt x="16776" y="0"/>
                </a:moveTo>
                <a:cubicBezTo>
                  <a:pt x="16504" y="0"/>
                  <a:pt x="16232" y="232"/>
                  <a:pt x="16024" y="697"/>
                </a:cubicBezTo>
                <a:cubicBezTo>
                  <a:pt x="15609" y="1627"/>
                  <a:pt x="15609" y="3135"/>
                  <a:pt x="16024" y="4065"/>
                </a:cubicBezTo>
                <a:lnTo>
                  <a:pt x="17969" y="8419"/>
                </a:lnTo>
                <a:lnTo>
                  <a:pt x="1063" y="8419"/>
                </a:lnTo>
                <a:cubicBezTo>
                  <a:pt x="476" y="8419"/>
                  <a:pt x="0" y="9485"/>
                  <a:pt x="0" y="10800"/>
                </a:cubicBezTo>
                <a:cubicBezTo>
                  <a:pt x="0" y="12115"/>
                  <a:pt x="476" y="13181"/>
                  <a:pt x="1063" y="13181"/>
                </a:cubicBezTo>
                <a:lnTo>
                  <a:pt x="17969" y="13181"/>
                </a:lnTo>
                <a:lnTo>
                  <a:pt x="16024" y="17535"/>
                </a:lnTo>
                <a:cubicBezTo>
                  <a:pt x="15609" y="18465"/>
                  <a:pt x="15609" y="19974"/>
                  <a:pt x="16024" y="20903"/>
                </a:cubicBezTo>
                <a:cubicBezTo>
                  <a:pt x="16232" y="21368"/>
                  <a:pt x="16504" y="21600"/>
                  <a:pt x="16776" y="21600"/>
                </a:cubicBezTo>
                <a:cubicBezTo>
                  <a:pt x="17048" y="21600"/>
                  <a:pt x="17321" y="21368"/>
                  <a:pt x="17529" y="20903"/>
                </a:cubicBezTo>
                <a:lnTo>
                  <a:pt x="21288" y="12484"/>
                </a:lnTo>
                <a:cubicBezTo>
                  <a:pt x="21496" y="12019"/>
                  <a:pt x="21600" y="11409"/>
                  <a:pt x="21600" y="10800"/>
                </a:cubicBezTo>
                <a:cubicBezTo>
                  <a:pt x="21600" y="10191"/>
                  <a:pt x="21496" y="9581"/>
                  <a:pt x="21288" y="9116"/>
                </a:cubicBezTo>
                <a:lnTo>
                  <a:pt x="17529" y="697"/>
                </a:lnTo>
                <a:cubicBezTo>
                  <a:pt x="17321" y="232"/>
                  <a:pt x="17048" y="0"/>
                  <a:pt x="16776" y="0"/>
                </a:cubicBezTo>
                <a:close/>
              </a:path>
            </a:pathLst>
          </a:custGeom>
          <a:solidFill>
            <a:schemeClr val="accent1"/>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Timeline">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468"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69" name="Timeline"/>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Timeline</a:t>
            </a:r>
          </a:p>
        </p:txBody>
      </p:sp>
      <p:pic>
        <p:nvPicPr>
          <p:cNvPr id="47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471"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472"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473" name="Rounded Rectangle"/>
          <p:cNvSpPr>
            <a:spLocks noGrp="1"/>
          </p:cNvSpPr>
          <p:nvPr>
            <p:ph type="body" sz="quarter" idx="23"/>
          </p:nvPr>
        </p:nvSpPr>
        <p:spPr>
          <a:xfrm>
            <a:off x="736600" y="9115066"/>
            <a:ext cx="22910801" cy="254001"/>
          </a:xfrm>
          <a:prstGeom prst="roundRect">
            <a:avLst>
              <a:gd name="adj" fmla="val 50000"/>
            </a:avLst>
          </a:prstGeom>
          <a:solidFill>
            <a:schemeClr val="accent4">
              <a:hueOff val="10957319"/>
              <a:lumOff val="-29411"/>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474" name="Circle"/>
          <p:cNvSpPr>
            <a:spLocks noGrp="1"/>
          </p:cNvSpPr>
          <p:nvPr>
            <p:ph type="body" sz="quarter" idx="24"/>
          </p:nvPr>
        </p:nvSpPr>
        <p:spPr>
          <a:xfrm>
            <a:off x="18034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75" name="Circle"/>
          <p:cNvSpPr>
            <a:spLocks noGrp="1"/>
          </p:cNvSpPr>
          <p:nvPr>
            <p:ph type="body" sz="quarter" idx="25"/>
          </p:nvPr>
        </p:nvSpPr>
        <p:spPr>
          <a:xfrm>
            <a:off x="51562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76" name="Circle"/>
          <p:cNvSpPr>
            <a:spLocks noGrp="1"/>
          </p:cNvSpPr>
          <p:nvPr>
            <p:ph type="body" sz="quarter" idx="26"/>
          </p:nvPr>
        </p:nvSpPr>
        <p:spPr>
          <a:xfrm>
            <a:off x="85090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77" name="Circle"/>
          <p:cNvSpPr>
            <a:spLocks noGrp="1"/>
          </p:cNvSpPr>
          <p:nvPr>
            <p:ph type="body" sz="quarter" idx="27"/>
          </p:nvPr>
        </p:nvSpPr>
        <p:spPr>
          <a:xfrm>
            <a:off x="118618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78" name="Circle"/>
          <p:cNvSpPr>
            <a:spLocks noGrp="1"/>
          </p:cNvSpPr>
          <p:nvPr>
            <p:ph type="body" sz="quarter" idx="28"/>
          </p:nvPr>
        </p:nvSpPr>
        <p:spPr>
          <a:xfrm>
            <a:off x="152146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79" name="Circle"/>
          <p:cNvSpPr>
            <a:spLocks noGrp="1"/>
          </p:cNvSpPr>
          <p:nvPr>
            <p:ph type="body" sz="quarter" idx="29"/>
          </p:nvPr>
        </p:nvSpPr>
        <p:spPr>
          <a:xfrm>
            <a:off x="185674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80" name="Circle"/>
          <p:cNvSpPr>
            <a:spLocks noGrp="1"/>
          </p:cNvSpPr>
          <p:nvPr>
            <p:ph type="body" sz="quarter" idx="30"/>
          </p:nvPr>
        </p:nvSpPr>
        <p:spPr>
          <a:xfrm>
            <a:off x="21920200" y="8989090"/>
            <a:ext cx="508000" cy="508001"/>
          </a:xfrm>
          <a:prstGeom prst="ellipse">
            <a:avLst/>
          </a:prstGeom>
          <a:solidFill>
            <a:schemeClr val="accent2">
              <a:hueOff val="-16920000"/>
              <a:satOff val="75000"/>
              <a:lumOff val="-52156"/>
            </a:schemeClr>
          </a:solidFill>
          <a:ln w="63500">
            <a:solidFill>
              <a:schemeClr val="accent6">
                <a:hueOff val="7861421"/>
                <a:satOff val="-3448"/>
                <a:lumOff val="40208"/>
              </a:schemeClr>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481" name="Line"/>
          <p:cNvSpPr/>
          <p:nvPr/>
        </p:nvSpPr>
        <p:spPr>
          <a:xfrm flipV="1">
            <a:off x="2057400"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482" name="Lorem ipsum dolor sit amet, consectetur adipiscing elit, sed do eiusmod tempor incididunt ut labore et."/>
          <p:cNvSpPr txBox="1">
            <a:spLocks noGrp="1"/>
          </p:cNvSpPr>
          <p:nvPr>
            <p:ph type="body" sz="quarter" idx="31"/>
          </p:nvPr>
        </p:nvSpPr>
        <p:spPr>
          <a:xfrm>
            <a:off x="559106" y="10190198"/>
            <a:ext cx="2996588"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3" name="Lorem ipsum dolor sit amet, consectetur adipiscing elit, sed do eiusmod tempor incididunt ut labore et."/>
          <p:cNvSpPr txBox="1">
            <a:spLocks noGrp="1"/>
          </p:cNvSpPr>
          <p:nvPr>
            <p:ph type="body" sz="quarter" idx="32"/>
          </p:nvPr>
        </p:nvSpPr>
        <p:spPr>
          <a:xfrm>
            <a:off x="3911906"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4" name="Lorem ipsum dolor sit amet, consectetur adipiscing elit, sed do eiusmod tempor incididunt ut labore et."/>
          <p:cNvSpPr txBox="1">
            <a:spLocks noGrp="1"/>
          </p:cNvSpPr>
          <p:nvPr>
            <p:ph type="body" sz="quarter" idx="33"/>
          </p:nvPr>
        </p:nvSpPr>
        <p:spPr>
          <a:xfrm>
            <a:off x="7264706"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5" name="Lorem ipsum dolor sit amet, consectetur adipiscing elit, sed do eiusmod tempor incididunt ut labore et."/>
          <p:cNvSpPr txBox="1">
            <a:spLocks noGrp="1"/>
          </p:cNvSpPr>
          <p:nvPr>
            <p:ph type="body" sz="quarter" idx="34"/>
          </p:nvPr>
        </p:nvSpPr>
        <p:spPr>
          <a:xfrm>
            <a:off x="10617506"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6" name="Lorem ipsum dolor sit amet, consectetur adipiscing elit, sed do eiusmod tempor incididunt ut labore et."/>
          <p:cNvSpPr txBox="1">
            <a:spLocks noGrp="1"/>
          </p:cNvSpPr>
          <p:nvPr>
            <p:ph type="body" sz="quarter" idx="35"/>
          </p:nvPr>
        </p:nvSpPr>
        <p:spPr>
          <a:xfrm>
            <a:off x="13970305"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7" name="Lorem ipsum dolor sit amet, consectetur adipiscing elit, sed do eiusmod tempor incididunt ut labore et."/>
          <p:cNvSpPr txBox="1">
            <a:spLocks noGrp="1"/>
          </p:cNvSpPr>
          <p:nvPr>
            <p:ph type="body" sz="quarter" idx="36"/>
          </p:nvPr>
        </p:nvSpPr>
        <p:spPr>
          <a:xfrm>
            <a:off x="17323105"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8" name="Lorem ipsum dolor sit amet, consectetur adipiscing elit, sed do eiusmod tempor incididunt ut labore et."/>
          <p:cNvSpPr txBox="1">
            <a:spLocks noGrp="1"/>
          </p:cNvSpPr>
          <p:nvPr>
            <p:ph type="body" sz="quarter" idx="37"/>
          </p:nvPr>
        </p:nvSpPr>
        <p:spPr>
          <a:xfrm>
            <a:off x="20675905" y="10190198"/>
            <a:ext cx="2996589" cy="1625601"/>
          </a:xfrm>
          <a:prstGeom prst="rect">
            <a:avLst/>
          </a:prstGeom>
        </p:spPr>
        <p:txBody>
          <a:bodyPr>
            <a:spAutoFit/>
          </a:bodyPr>
          <a:lstStyle>
            <a:lvl1pPr marL="0" indent="0" algn="ctr">
              <a:buSzTx/>
              <a:buNone/>
              <a:defRPr sz="1800"/>
            </a:lvl1pPr>
          </a:lstStyle>
          <a:p>
            <a:r>
              <a:t>Lorem ipsum dolor sit amet, consectetur adipiscing elit, sed do eiusmod tempor incididunt ut labore et.</a:t>
            </a:r>
          </a:p>
        </p:txBody>
      </p:sp>
      <p:sp>
        <p:nvSpPr>
          <p:cNvPr id="489" name="2008"/>
          <p:cNvSpPr txBox="1">
            <a:spLocks noGrp="1"/>
          </p:cNvSpPr>
          <p:nvPr>
            <p:ph type="body" sz="quarter" idx="38"/>
          </p:nvPr>
        </p:nvSpPr>
        <p:spPr>
          <a:xfrm>
            <a:off x="16232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2008</a:t>
            </a:r>
          </a:p>
        </p:txBody>
      </p:sp>
      <p:sp>
        <p:nvSpPr>
          <p:cNvPr id="490" name="Line"/>
          <p:cNvSpPr/>
          <p:nvPr/>
        </p:nvSpPr>
        <p:spPr>
          <a:xfrm flipV="1">
            <a:off x="5410200"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491" name="2010"/>
          <p:cNvSpPr txBox="1">
            <a:spLocks noGrp="1"/>
          </p:cNvSpPr>
          <p:nvPr>
            <p:ph type="body" sz="quarter" idx="39"/>
          </p:nvPr>
        </p:nvSpPr>
        <p:spPr>
          <a:xfrm>
            <a:off x="49760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2010</a:t>
            </a:r>
          </a:p>
        </p:txBody>
      </p:sp>
      <p:sp>
        <p:nvSpPr>
          <p:cNvPr id="492" name="Line"/>
          <p:cNvSpPr/>
          <p:nvPr/>
        </p:nvSpPr>
        <p:spPr>
          <a:xfrm flipV="1">
            <a:off x="8763000"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493" name="2012"/>
          <p:cNvSpPr txBox="1">
            <a:spLocks noGrp="1"/>
          </p:cNvSpPr>
          <p:nvPr>
            <p:ph type="body" sz="quarter" idx="40"/>
          </p:nvPr>
        </p:nvSpPr>
        <p:spPr>
          <a:xfrm>
            <a:off x="83288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2012</a:t>
            </a:r>
          </a:p>
        </p:txBody>
      </p:sp>
      <p:sp>
        <p:nvSpPr>
          <p:cNvPr id="494" name="Line"/>
          <p:cNvSpPr/>
          <p:nvPr/>
        </p:nvSpPr>
        <p:spPr>
          <a:xfrm flipV="1">
            <a:off x="12115800"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495" name="2014"/>
          <p:cNvSpPr txBox="1">
            <a:spLocks noGrp="1"/>
          </p:cNvSpPr>
          <p:nvPr>
            <p:ph type="body" sz="quarter" idx="41"/>
          </p:nvPr>
        </p:nvSpPr>
        <p:spPr>
          <a:xfrm>
            <a:off x="116816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2014</a:t>
            </a:r>
          </a:p>
        </p:txBody>
      </p:sp>
      <p:sp>
        <p:nvSpPr>
          <p:cNvPr id="496" name="Line"/>
          <p:cNvSpPr/>
          <p:nvPr/>
        </p:nvSpPr>
        <p:spPr>
          <a:xfrm flipV="1">
            <a:off x="15468601"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497" name="2016"/>
          <p:cNvSpPr txBox="1">
            <a:spLocks noGrp="1"/>
          </p:cNvSpPr>
          <p:nvPr>
            <p:ph type="body" sz="quarter" idx="42"/>
          </p:nvPr>
        </p:nvSpPr>
        <p:spPr>
          <a:xfrm>
            <a:off x="150344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2016</a:t>
            </a:r>
          </a:p>
        </p:txBody>
      </p:sp>
      <p:sp>
        <p:nvSpPr>
          <p:cNvPr id="498" name="Line"/>
          <p:cNvSpPr/>
          <p:nvPr/>
        </p:nvSpPr>
        <p:spPr>
          <a:xfrm flipV="1">
            <a:off x="18821401" y="4362705"/>
            <a:ext cx="1" cy="4622892"/>
          </a:xfrm>
          <a:prstGeom prst="line">
            <a:avLst/>
          </a:prstGeom>
          <a:ln w="25400">
            <a:solidFill>
              <a:schemeClr val="accent1"/>
            </a:solidFill>
            <a:miter lim="400000"/>
          </a:ln>
        </p:spPr>
        <p:txBody>
          <a:bodyPr lIns="50800" tIns="50800" rIns="50800" bIns="50800" anchor="ctr"/>
          <a:lstStyle/>
          <a:p>
            <a:endParaRPr/>
          </a:p>
        </p:txBody>
      </p:sp>
      <p:sp>
        <p:nvSpPr>
          <p:cNvPr id="499" name="2018"/>
          <p:cNvSpPr txBox="1">
            <a:spLocks noGrp="1"/>
          </p:cNvSpPr>
          <p:nvPr>
            <p:ph type="body" sz="quarter" idx="43"/>
          </p:nvPr>
        </p:nvSpPr>
        <p:spPr>
          <a:xfrm>
            <a:off x="18387293" y="9611869"/>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2018</a:t>
            </a:r>
          </a:p>
        </p:txBody>
      </p:sp>
      <p:sp>
        <p:nvSpPr>
          <p:cNvPr id="500" name="Line"/>
          <p:cNvSpPr/>
          <p:nvPr/>
        </p:nvSpPr>
        <p:spPr>
          <a:xfrm flipV="1">
            <a:off x="22174201" y="6221353"/>
            <a:ext cx="1" cy="2764244"/>
          </a:xfrm>
          <a:prstGeom prst="line">
            <a:avLst/>
          </a:prstGeom>
          <a:ln w="25400">
            <a:solidFill>
              <a:schemeClr val="accent1"/>
            </a:solidFill>
            <a:miter lim="400000"/>
          </a:ln>
        </p:spPr>
        <p:txBody>
          <a:bodyPr lIns="50800" tIns="50800" rIns="50800" bIns="50800" anchor="ctr"/>
          <a:lstStyle/>
          <a:p>
            <a:endParaRPr/>
          </a:p>
        </p:txBody>
      </p:sp>
      <p:sp>
        <p:nvSpPr>
          <p:cNvPr id="501" name="2020"/>
          <p:cNvSpPr txBox="1">
            <a:spLocks noGrp="1"/>
          </p:cNvSpPr>
          <p:nvPr>
            <p:ph type="body" sz="quarter" idx="44"/>
          </p:nvPr>
        </p:nvSpPr>
        <p:spPr>
          <a:xfrm>
            <a:off x="21740093" y="9597886"/>
            <a:ext cx="868214" cy="558801"/>
          </a:xfrm>
          <a:prstGeom prst="rect">
            <a:avLst/>
          </a:prstGeom>
        </p:spPr>
        <p:txBody>
          <a:bodyPr wrap="none">
            <a:spAutoFit/>
          </a:bodyPr>
          <a:lstStyle>
            <a:lvl1pPr marL="0" indent="0" algn="ctr">
              <a:buSzTx/>
              <a:buNone/>
              <a:defRPr b="1">
                <a:solidFill>
                  <a:schemeClr val="accent2">
                    <a:hueOff val="-16920000"/>
                    <a:satOff val="75000"/>
                    <a:lumOff val="-52156"/>
                  </a:schemeClr>
                </a:solidFill>
              </a:defRPr>
            </a:lvl1pPr>
          </a:lstStyle>
          <a:p>
            <a:r>
              <a:t>2020</a:t>
            </a:r>
          </a:p>
        </p:txBody>
      </p:sp>
      <p:sp>
        <p:nvSpPr>
          <p:cNvPr id="502" name="Circle"/>
          <p:cNvSpPr>
            <a:spLocks noGrp="1"/>
          </p:cNvSpPr>
          <p:nvPr>
            <p:ph type="body" sz="quarter" idx="45"/>
          </p:nvPr>
        </p:nvSpPr>
        <p:spPr>
          <a:xfrm>
            <a:off x="18218150" y="7197074"/>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3" name="Circle"/>
          <p:cNvSpPr>
            <a:spLocks noGrp="1"/>
          </p:cNvSpPr>
          <p:nvPr>
            <p:ph type="body" sz="quarter" idx="46"/>
          </p:nvPr>
        </p:nvSpPr>
        <p:spPr>
          <a:xfrm>
            <a:off x="18218150"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4" name="Circle"/>
          <p:cNvSpPr>
            <a:spLocks noGrp="1"/>
          </p:cNvSpPr>
          <p:nvPr>
            <p:ph type="body" sz="quarter" idx="47"/>
          </p:nvPr>
        </p:nvSpPr>
        <p:spPr>
          <a:xfrm>
            <a:off x="18218150" y="3856158"/>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5" name="Circle"/>
          <p:cNvSpPr>
            <a:spLocks noGrp="1"/>
          </p:cNvSpPr>
          <p:nvPr>
            <p:ph type="body" sz="quarter" idx="48"/>
          </p:nvPr>
        </p:nvSpPr>
        <p:spPr>
          <a:xfrm>
            <a:off x="1454150"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6" name="Circle"/>
          <p:cNvSpPr>
            <a:spLocks noGrp="1"/>
          </p:cNvSpPr>
          <p:nvPr>
            <p:ph type="body" sz="quarter" idx="49"/>
          </p:nvPr>
        </p:nvSpPr>
        <p:spPr>
          <a:xfrm>
            <a:off x="4806951"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7" name="Circle"/>
          <p:cNvSpPr>
            <a:spLocks noGrp="1"/>
          </p:cNvSpPr>
          <p:nvPr>
            <p:ph type="body" sz="quarter" idx="50"/>
          </p:nvPr>
        </p:nvSpPr>
        <p:spPr>
          <a:xfrm>
            <a:off x="8159750"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8" name="Circle"/>
          <p:cNvSpPr>
            <a:spLocks noGrp="1"/>
          </p:cNvSpPr>
          <p:nvPr>
            <p:ph type="body" sz="quarter" idx="51"/>
          </p:nvPr>
        </p:nvSpPr>
        <p:spPr>
          <a:xfrm>
            <a:off x="11512549"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9" name="Circle"/>
          <p:cNvSpPr>
            <a:spLocks noGrp="1"/>
          </p:cNvSpPr>
          <p:nvPr>
            <p:ph type="body" sz="quarter" idx="52"/>
          </p:nvPr>
        </p:nvSpPr>
        <p:spPr>
          <a:xfrm>
            <a:off x="21570948"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10" name="Circle"/>
          <p:cNvSpPr>
            <a:spLocks noGrp="1"/>
          </p:cNvSpPr>
          <p:nvPr>
            <p:ph type="body" sz="quarter" idx="53"/>
          </p:nvPr>
        </p:nvSpPr>
        <p:spPr>
          <a:xfrm>
            <a:off x="14865350" y="7197074"/>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11" name="Circle"/>
          <p:cNvSpPr>
            <a:spLocks noGrp="1"/>
          </p:cNvSpPr>
          <p:nvPr>
            <p:ph type="body" sz="quarter" idx="54"/>
          </p:nvPr>
        </p:nvSpPr>
        <p:spPr>
          <a:xfrm>
            <a:off x="11512545" y="7197074"/>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12" name="Circle"/>
          <p:cNvSpPr>
            <a:spLocks noGrp="1"/>
          </p:cNvSpPr>
          <p:nvPr>
            <p:ph type="body" sz="quarter" idx="55"/>
          </p:nvPr>
        </p:nvSpPr>
        <p:spPr>
          <a:xfrm>
            <a:off x="14865350" y="5526616"/>
            <a:ext cx="1206501" cy="1206501"/>
          </a:xfrm>
          <a:prstGeom prst="ellipse">
            <a:avLst/>
          </a:prstGeom>
          <a:solidFill>
            <a:schemeClr val="accent6">
              <a:hueOff val="7861421"/>
              <a:satOff val="-3448"/>
              <a:lumOff val="40208"/>
            </a:schemeClr>
          </a:solidFill>
          <a:ln w="25400">
            <a:solidFill>
              <a:schemeClr val="accent1"/>
            </a:solidFill>
          </a:ln>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Cover Pattern 3 ">
    <p:spTree>
      <p:nvGrpSpPr>
        <p:cNvPr id="1" name=""/>
        <p:cNvGrpSpPr/>
        <p:nvPr/>
      </p:nvGrpSpPr>
      <p:grpSpPr>
        <a:xfrm>
          <a:off x="0" y="0"/>
          <a:ext cx="0" cy="0"/>
          <a:chOff x="0" y="0"/>
          <a:chExt cx="0" cy="0"/>
        </a:xfrm>
      </p:grpSpPr>
      <p:pic>
        <p:nvPicPr>
          <p:cNvPr id="36" name="Image" descr="Image"/>
          <p:cNvPicPr>
            <a:picLocks noChangeAspect="1"/>
          </p:cNvPicPr>
          <p:nvPr/>
        </p:nvPicPr>
        <p:blipFill>
          <a:blip r:embed="rId2"/>
          <a:srcRect t="9390" b="21865"/>
          <a:stretch>
            <a:fillRect/>
          </a:stretch>
        </p:blipFill>
        <p:spPr>
          <a:xfrm>
            <a:off x="2450735" y="-18171"/>
            <a:ext cx="19558730" cy="13660862"/>
          </a:xfrm>
          <a:prstGeom prst="rect">
            <a:avLst/>
          </a:prstGeom>
          <a:ln w="12700">
            <a:miter lim="400000"/>
          </a:ln>
        </p:spPr>
      </p:pic>
      <p:sp>
        <p:nvSpPr>
          <p:cNvPr id="37" name="Shape"/>
          <p:cNvSpPr/>
          <p:nvPr/>
        </p:nvSpPr>
        <p:spPr>
          <a:xfrm>
            <a:off x="0" y="6408016"/>
            <a:ext cx="24384000" cy="7320379"/>
          </a:xfrm>
          <a:custGeom>
            <a:avLst/>
            <a:gdLst/>
            <a:ahLst/>
            <a:cxnLst>
              <a:cxn ang="0">
                <a:pos x="wd2" y="hd2"/>
              </a:cxn>
              <a:cxn ang="5400000">
                <a:pos x="wd2" y="hd2"/>
              </a:cxn>
              <a:cxn ang="10800000">
                <a:pos x="wd2" y="hd2"/>
              </a:cxn>
              <a:cxn ang="16200000">
                <a:pos x="wd2" y="hd2"/>
              </a:cxn>
            </a:cxnLst>
            <a:rect l="0" t="0" r="r" b="b"/>
            <a:pathLst>
              <a:path w="21600" h="21566" extrusionOk="0">
                <a:moveTo>
                  <a:pt x="0" y="3541"/>
                </a:moveTo>
                <a:cubicBezTo>
                  <a:pt x="3633" y="1149"/>
                  <a:pt x="7294" y="-34"/>
                  <a:pt x="10957" y="1"/>
                </a:cubicBezTo>
                <a:cubicBezTo>
                  <a:pt x="14516" y="34"/>
                  <a:pt x="18070" y="1217"/>
                  <a:pt x="21600" y="3541"/>
                </a:cubicBezTo>
                <a:lnTo>
                  <a:pt x="21600" y="21566"/>
                </a:lnTo>
                <a:lnTo>
                  <a:pt x="0" y="21566"/>
                </a:lnTo>
                <a:lnTo>
                  <a:pt x="0" y="3541"/>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38" name="Cover Page Key Word Headline"/>
          <p:cNvSpPr txBox="1">
            <a:spLocks noGrp="1"/>
          </p:cNvSpPr>
          <p:nvPr>
            <p:ph type="body" sz="quarter" idx="21"/>
          </p:nvPr>
        </p:nvSpPr>
        <p:spPr>
          <a:xfrm>
            <a:off x="1738992" y="10105660"/>
            <a:ext cx="20906016" cy="1612901"/>
          </a:xfrm>
          <a:prstGeom prst="rect">
            <a:avLst/>
          </a:prstGeom>
        </p:spPr>
        <p:txBody>
          <a:bodyPr>
            <a:spAutoFit/>
          </a:bodyPr>
          <a:lstStyle/>
          <a:p>
            <a:pPr marL="0" indent="0" algn="ctr" defTabSz="825500">
              <a:lnSpc>
                <a:spcPct val="80000"/>
              </a:lnSpc>
              <a:buSzTx/>
              <a:buNone/>
              <a:defRPr sz="8000">
                <a:latin typeface="+mj-lt"/>
                <a:ea typeface="+mj-ea"/>
                <a:cs typeface="+mj-cs"/>
                <a:sym typeface="Literata Regular"/>
              </a:defRPr>
            </a:pPr>
            <a:r>
              <a:t>Cover Page </a:t>
            </a:r>
            <a:r>
              <a:rPr i="1">
                <a:solidFill>
                  <a:schemeClr val="accent1">
                    <a:hueOff val="-1744305"/>
                    <a:satOff val="75409"/>
                    <a:lumOff val="-47058"/>
                  </a:schemeClr>
                </a:solidFill>
              </a:rPr>
              <a:t>Key Word</a:t>
            </a:r>
            <a:r>
              <a:t> Headline</a:t>
            </a:r>
          </a:p>
        </p:txBody>
      </p:sp>
      <p:sp>
        <p:nvSpPr>
          <p:cNvPr id="39" name="Subtitle if needed"/>
          <p:cNvSpPr txBox="1">
            <a:spLocks noGrp="1"/>
          </p:cNvSpPr>
          <p:nvPr>
            <p:ph type="body" sz="quarter" idx="22"/>
          </p:nvPr>
        </p:nvSpPr>
        <p:spPr>
          <a:xfrm>
            <a:off x="1016088" y="11613680"/>
            <a:ext cx="22351823" cy="800101"/>
          </a:xfrm>
          <a:prstGeom prst="rect">
            <a:avLst/>
          </a:prstGeom>
        </p:spPr>
        <p:txBody>
          <a:bodyPr anchor="ctr">
            <a:spAutoFit/>
          </a:bodyPr>
          <a:lstStyle>
            <a:lvl1pPr marL="0" indent="0" algn="ctr" defTabSz="825500">
              <a:lnSpc>
                <a:spcPct val="90000"/>
              </a:lnSpc>
              <a:buSzTx/>
              <a:buNone/>
              <a:defRPr sz="4000"/>
            </a:lvl1pPr>
          </a:lstStyle>
          <a:p>
            <a:r>
              <a:t>Subtitle if needed</a:t>
            </a:r>
          </a:p>
        </p:txBody>
      </p:sp>
      <p:pic>
        <p:nvPicPr>
          <p:cNvPr id="40" name="Image" descr="Image"/>
          <p:cNvPicPr>
            <a:picLocks noChangeAspect="1"/>
          </p:cNvPicPr>
          <p:nvPr/>
        </p:nvPicPr>
        <p:blipFill>
          <a:blip r:embed="rId3"/>
          <a:stretch>
            <a:fillRect/>
          </a:stretch>
        </p:blipFill>
        <p:spPr>
          <a:xfrm>
            <a:off x="10034504" y="7722592"/>
            <a:ext cx="4314992" cy="1166417"/>
          </a:xfrm>
          <a:prstGeom prst="rect">
            <a:avLst/>
          </a:prstGeom>
          <a:ln w="12700">
            <a:miter lim="400000"/>
          </a:ln>
        </p:spPr>
      </p:pic>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Funnel">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519" name="Shape"/>
          <p:cNvSpPr>
            <a:spLocks noGrp="1"/>
          </p:cNvSpPr>
          <p:nvPr>
            <p:ph type="body" sz="quarter" idx="21"/>
          </p:nvPr>
        </p:nvSpPr>
        <p:spPr>
          <a:xfrm>
            <a:off x="1837266" y="4614333"/>
            <a:ext cx="9432397" cy="6638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6604" y="21600"/>
                </a:lnTo>
                <a:lnTo>
                  <a:pt x="5252" y="21600"/>
                </a:lnTo>
                <a:lnTo>
                  <a:pt x="0" y="0"/>
                </a:lnTo>
                <a:close/>
              </a:path>
            </a:pathLst>
          </a:custGeom>
          <a:solidFill>
            <a:schemeClr val="accent2"/>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52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521" name="Funnel Diagram"/>
          <p:cNvSpPr txBox="1">
            <a:spLocks noGrp="1"/>
          </p:cNvSpPr>
          <p:nvPr>
            <p:ph type="body" sz="quarter" idx="22"/>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Funnel Diagram</a:t>
            </a:r>
          </a:p>
        </p:txBody>
      </p:sp>
      <p:pic>
        <p:nvPicPr>
          <p:cNvPr id="522"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523" name="Subtitle if needed"/>
          <p:cNvSpPr txBox="1">
            <a:spLocks noGrp="1"/>
          </p:cNvSpPr>
          <p:nvPr>
            <p:ph type="body" sz="quarter" idx="23"/>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524"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525" name="Line"/>
          <p:cNvSpPr/>
          <p:nvPr/>
        </p:nvSpPr>
        <p:spPr>
          <a:xfrm>
            <a:off x="12007942" y="4169734"/>
            <a:ext cx="1828232" cy="1"/>
          </a:xfrm>
          <a:prstGeom prst="line">
            <a:avLst/>
          </a:prstGeom>
          <a:ln w="25400">
            <a:solidFill>
              <a:schemeClr val="accent1"/>
            </a:solidFill>
            <a:miter lim="400000"/>
          </a:ln>
        </p:spPr>
        <p:txBody>
          <a:bodyPr lIns="50800" tIns="50800" rIns="50800" bIns="50800" anchor="ctr"/>
          <a:lstStyle/>
          <a:p>
            <a:endParaRPr/>
          </a:p>
        </p:txBody>
      </p:sp>
      <p:sp>
        <p:nvSpPr>
          <p:cNvPr id="526" name="Line"/>
          <p:cNvSpPr/>
          <p:nvPr/>
        </p:nvSpPr>
        <p:spPr>
          <a:xfrm>
            <a:off x="11406970" y="6051722"/>
            <a:ext cx="2429205" cy="1"/>
          </a:xfrm>
          <a:prstGeom prst="line">
            <a:avLst/>
          </a:prstGeom>
          <a:ln w="25400">
            <a:solidFill>
              <a:schemeClr val="accent1"/>
            </a:solidFill>
            <a:miter lim="400000"/>
          </a:ln>
        </p:spPr>
        <p:txBody>
          <a:bodyPr lIns="50800" tIns="50800" rIns="50800" bIns="50800" anchor="ctr"/>
          <a:lstStyle/>
          <a:p>
            <a:endParaRPr/>
          </a:p>
        </p:txBody>
      </p:sp>
      <p:sp>
        <p:nvSpPr>
          <p:cNvPr id="527" name="Line"/>
          <p:cNvSpPr/>
          <p:nvPr/>
        </p:nvSpPr>
        <p:spPr>
          <a:xfrm>
            <a:off x="10956171" y="7933710"/>
            <a:ext cx="2880003" cy="1"/>
          </a:xfrm>
          <a:prstGeom prst="line">
            <a:avLst/>
          </a:prstGeom>
          <a:ln w="25400">
            <a:solidFill>
              <a:schemeClr val="accent1"/>
            </a:solidFill>
            <a:miter lim="400000"/>
          </a:ln>
        </p:spPr>
        <p:txBody>
          <a:bodyPr lIns="50800" tIns="50800" rIns="50800" bIns="50800" anchor="ctr"/>
          <a:lstStyle/>
          <a:p>
            <a:endParaRPr/>
          </a:p>
        </p:txBody>
      </p:sp>
      <p:sp>
        <p:nvSpPr>
          <p:cNvPr id="528" name="Line"/>
          <p:cNvSpPr/>
          <p:nvPr/>
        </p:nvSpPr>
        <p:spPr>
          <a:xfrm>
            <a:off x="10302554" y="9815697"/>
            <a:ext cx="3533620" cy="1"/>
          </a:xfrm>
          <a:prstGeom prst="line">
            <a:avLst/>
          </a:prstGeom>
          <a:ln w="25400">
            <a:solidFill>
              <a:schemeClr val="accent1"/>
            </a:solidFill>
            <a:miter lim="400000"/>
          </a:ln>
        </p:spPr>
        <p:txBody>
          <a:bodyPr lIns="50800" tIns="50800" rIns="50800" bIns="50800" anchor="ctr"/>
          <a:lstStyle/>
          <a:p>
            <a:endParaRPr/>
          </a:p>
        </p:txBody>
      </p:sp>
      <p:sp>
        <p:nvSpPr>
          <p:cNvPr id="529" name="Line"/>
          <p:cNvSpPr/>
          <p:nvPr/>
        </p:nvSpPr>
        <p:spPr>
          <a:xfrm>
            <a:off x="9780309" y="11697685"/>
            <a:ext cx="4055866" cy="1"/>
          </a:xfrm>
          <a:prstGeom prst="line">
            <a:avLst/>
          </a:prstGeom>
          <a:ln w="25400">
            <a:solidFill>
              <a:schemeClr val="accent1"/>
            </a:solidFill>
            <a:miter lim="400000"/>
          </a:ln>
        </p:spPr>
        <p:txBody>
          <a:bodyPr lIns="50800" tIns="50800" rIns="50800" bIns="50800" anchor="ctr"/>
          <a:lstStyle/>
          <a:p>
            <a:endParaRPr/>
          </a:p>
        </p:txBody>
      </p:sp>
      <p:sp>
        <p:nvSpPr>
          <p:cNvPr id="530" name="Title One"/>
          <p:cNvSpPr>
            <a:spLocks noGrp="1"/>
          </p:cNvSpPr>
          <p:nvPr>
            <p:ph type="body" sz="quarter" idx="24"/>
          </p:nvPr>
        </p:nvSpPr>
        <p:spPr>
          <a:xfrm>
            <a:off x="1109133" y="3699933"/>
            <a:ext cx="10888663" cy="939603"/>
          </a:xfrm>
          <a:prstGeom prst="roundRect">
            <a:avLst>
              <a:gd name="adj" fmla="val 50000"/>
            </a:avLst>
          </a:prstGeom>
          <a:solidFill>
            <a:schemeClr val="accent2">
              <a:hueOff val="-16920000"/>
              <a:satOff val="75000"/>
              <a:lumOff val="-52156"/>
            </a:schemeClr>
          </a:solidFill>
        </p:spPr>
        <p:txBody>
          <a:bodyPr anchor="ctr">
            <a:noAutofit/>
          </a:bodyPr>
          <a:lstStyle>
            <a:lvl1pPr marL="0" indent="0" algn="ctr" defTabSz="825500">
              <a:buSzTx/>
              <a:buNone/>
              <a:defRPr>
                <a:solidFill>
                  <a:schemeClr val="accent6">
                    <a:hueOff val="7861421"/>
                    <a:satOff val="-3448"/>
                    <a:lumOff val="40208"/>
                  </a:schemeClr>
                </a:solidFill>
              </a:defRPr>
            </a:lvl1pPr>
          </a:lstStyle>
          <a:p>
            <a:r>
              <a:t>Title One</a:t>
            </a:r>
          </a:p>
        </p:txBody>
      </p:sp>
      <p:sp>
        <p:nvSpPr>
          <p:cNvPr id="531" name="Title Two"/>
          <p:cNvSpPr>
            <a:spLocks noGrp="1"/>
          </p:cNvSpPr>
          <p:nvPr>
            <p:ph type="body" sz="quarter" idx="25"/>
          </p:nvPr>
        </p:nvSpPr>
        <p:spPr>
          <a:xfrm>
            <a:off x="1682254" y="5581921"/>
            <a:ext cx="9742421" cy="939602"/>
          </a:xfrm>
          <a:prstGeom prst="roundRect">
            <a:avLst>
              <a:gd name="adj" fmla="val 50000"/>
            </a:avLst>
          </a:prstGeom>
          <a:solidFill>
            <a:schemeClr val="accent2">
              <a:hueOff val="-16920000"/>
              <a:satOff val="75000"/>
              <a:lumOff val="-52156"/>
            </a:schemeClr>
          </a:solidFill>
        </p:spPr>
        <p:txBody>
          <a:bodyPr anchor="ctr">
            <a:noAutofit/>
          </a:bodyPr>
          <a:lstStyle>
            <a:lvl1pPr marL="0" indent="0" algn="ctr" defTabSz="825500">
              <a:buSzTx/>
              <a:buNone/>
              <a:defRPr>
                <a:solidFill>
                  <a:schemeClr val="accent6">
                    <a:hueOff val="7861421"/>
                    <a:satOff val="-3448"/>
                    <a:lumOff val="40208"/>
                  </a:schemeClr>
                </a:solidFill>
              </a:defRPr>
            </a:lvl1pPr>
          </a:lstStyle>
          <a:p>
            <a:r>
              <a:t>Title Two</a:t>
            </a:r>
          </a:p>
        </p:txBody>
      </p:sp>
      <p:sp>
        <p:nvSpPr>
          <p:cNvPr id="532" name="Title Three"/>
          <p:cNvSpPr>
            <a:spLocks noGrp="1"/>
          </p:cNvSpPr>
          <p:nvPr>
            <p:ph type="body" sz="quarter" idx="26"/>
          </p:nvPr>
        </p:nvSpPr>
        <p:spPr>
          <a:xfrm>
            <a:off x="2145208" y="7463909"/>
            <a:ext cx="8816513" cy="939603"/>
          </a:xfrm>
          <a:prstGeom prst="roundRect">
            <a:avLst>
              <a:gd name="adj" fmla="val 50000"/>
            </a:avLst>
          </a:prstGeom>
          <a:solidFill>
            <a:schemeClr val="accent1">
              <a:hueOff val="-1744305"/>
              <a:satOff val="75409"/>
              <a:lumOff val="-47058"/>
            </a:schemeClr>
          </a:solidFill>
        </p:spPr>
        <p:txBody>
          <a:bodyPr anchor="ctr">
            <a:noAutofit/>
          </a:bodyPr>
          <a:lstStyle>
            <a:lvl1pPr marL="0" indent="0" algn="ctr" defTabSz="825500">
              <a:buSzTx/>
              <a:buNone/>
              <a:defRPr>
                <a:solidFill>
                  <a:schemeClr val="accent6">
                    <a:hueOff val="7861421"/>
                    <a:satOff val="-3448"/>
                    <a:lumOff val="40208"/>
                  </a:schemeClr>
                </a:solidFill>
              </a:defRPr>
            </a:lvl1pPr>
          </a:lstStyle>
          <a:p>
            <a:r>
              <a:t>Title Three</a:t>
            </a:r>
          </a:p>
        </p:txBody>
      </p:sp>
      <p:sp>
        <p:nvSpPr>
          <p:cNvPr id="533" name="Title Four"/>
          <p:cNvSpPr>
            <a:spLocks noGrp="1"/>
          </p:cNvSpPr>
          <p:nvPr>
            <p:ph type="body" sz="quarter" idx="27"/>
          </p:nvPr>
        </p:nvSpPr>
        <p:spPr>
          <a:xfrm>
            <a:off x="2778621" y="9345896"/>
            <a:ext cx="7549687" cy="939603"/>
          </a:xfrm>
          <a:prstGeom prst="roundRect">
            <a:avLst>
              <a:gd name="adj" fmla="val 50000"/>
            </a:avLst>
          </a:prstGeom>
          <a:solidFill>
            <a:schemeClr val="accent1">
              <a:hueOff val="-1744305"/>
              <a:satOff val="75409"/>
              <a:lumOff val="-47058"/>
            </a:schemeClr>
          </a:solidFill>
        </p:spPr>
        <p:txBody>
          <a:bodyPr anchor="ctr">
            <a:noAutofit/>
          </a:bodyPr>
          <a:lstStyle>
            <a:lvl1pPr marL="0" indent="0" algn="ctr" defTabSz="825500">
              <a:buSzTx/>
              <a:buNone/>
              <a:defRPr>
                <a:solidFill>
                  <a:schemeClr val="accent6">
                    <a:hueOff val="7861421"/>
                    <a:satOff val="-3448"/>
                    <a:lumOff val="40208"/>
                  </a:schemeClr>
                </a:solidFill>
              </a:defRPr>
            </a:lvl1pPr>
          </a:lstStyle>
          <a:p>
            <a:r>
              <a:t>Title Four</a:t>
            </a:r>
          </a:p>
        </p:txBody>
      </p:sp>
      <p:sp>
        <p:nvSpPr>
          <p:cNvPr id="534" name="Title Five"/>
          <p:cNvSpPr>
            <a:spLocks noGrp="1"/>
          </p:cNvSpPr>
          <p:nvPr>
            <p:ph type="body" sz="quarter" idx="28"/>
          </p:nvPr>
        </p:nvSpPr>
        <p:spPr>
          <a:xfrm>
            <a:off x="3318602" y="11227885"/>
            <a:ext cx="6469725" cy="939602"/>
          </a:xfrm>
          <a:prstGeom prst="roundRect">
            <a:avLst>
              <a:gd name="adj" fmla="val 50000"/>
            </a:avLst>
          </a:prstGeom>
          <a:solidFill>
            <a:schemeClr val="accent4">
              <a:hueOff val="10957319"/>
              <a:lumOff val="-29411"/>
            </a:schemeClr>
          </a:solidFill>
        </p:spPr>
        <p:txBody>
          <a:bodyPr anchor="ctr">
            <a:noAutofit/>
          </a:bodyPr>
          <a:lstStyle>
            <a:lvl1pPr marL="0" indent="0" algn="ctr" defTabSz="825500">
              <a:buSzTx/>
              <a:buNone/>
              <a:defRPr>
                <a:solidFill>
                  <a:schemeClr val="accent6">
                    <a:hueOff val="7861421"/>
                    <a:satOff val="-3448"/>
                    <a:lumOff val="40208"/>
                  </a:schemeClr>
                </a:solidFill>
              </a:defRPr>
            </a:lvl1pPr>
          </a:lstStyle>
          <a:p>
            <a:r>
              <a:t>Title Five</a:t>
            </a:r>
          </a:p>
        </p:txBody>
      </p:sp>
      <p:sp>
        <p:nvSpPr>
          <p:cNvPr id="535" name="1"/>
          <p:cNvSpPr>
            <a:spLocks noGrp="1"/>
          </p:cNvSpPr>
          <p:nvPr>
            <p:ph type="body" sz="quarter" idx="29"/>
          </p:nvPr>
        </p:nvSpPr>
        <p:spPr>
          <a:xfrm>
            <a:off x="13809133" y="3708218"/>
            <a:ext cx="923033" cy="923033"/>
          </a:xfrm>
          <a:prstGeom prst="ellipse">
            <a:avLst/>
          </a:prstGeom>
          <a:solidFill>
            <a:schemeClr val="accent2">
              <a:hueOff val="-16920000"/>
              <a:satOff val="75000"/>
              <a:lumOff val="-52156"/>
            </a:schemeClr>
          </a:solidFill>
        </p:spPr>
        <p:txBody>
          <a:bodyPr anchor="ctr">
            <a:noAutofit/>
          </a:bodyPr>
          <a:lstStyle>
            <a:lvl1pPr marL="0" indent="0" algn="ctr" defTabSz="825500">
              <a:buSzTx/>
              <a:buNone/>
              <a:defRPr sz="4000" i="1">
                <a:solidFill>
                  <a:schemeClr val="accent6">
                    <a:hueOff val="7861421"/>
                    <a:satOff val="-3448"/>
                    <a:lumOff val="40208"/>
                  </a:schemeClr>
                </a:solidFill>
                <a:latin typeface="Literata"/>
                <a:ea typeface="Literata"/>
                <a:cs typeface="Literata"/>
                <a:sym typeface="Literata Medium"/>
              </a:defRPr>
            </a:lvl1pPr>
          </a:lstStyle>
          <a:p>
            <a:r>
              <a:t>1</a:t>
            </a:r>
          </a:p>
        </p:txBody>
      </p:sp>
      <p:sp>
        <p:nvSpPr>
          <p:cNvPr id="536" name="Lorem ipsum dolor sit amet, consectetur adipiscing elit, sed do eiusmod tempor incididunt ut labore et."/>
          <p:cNvSpPr txBox="1">
            <a:spLocks noGrp="1"/>
          </p:cNvSpPr>
          <p:nvPr>
            <p:ph type="body" sz="quarter" idx="30"/>
          </p:nvPr>
        </p:nvSpPr>
        <p:spPr>
          <a:xfrm>
            <a:off x="15030859" y="3661734"/>
            <a:ext cx="8059324" cy="1016001"/>
          </a:xfrm>
          <a:prstGeom prst="rect">
            <a:avLst/>
          </a:prstGeom>
        </p:spPr>
        <p:txBody>
          <a:bodyPr anchor="ctr">
            <a:spAutoFit/>
          </a:bodyPr>
          <a:lstStyle>
            <a:lvl1pPr marL="0" indent="0">
              <a:buSzTx/>
              <a:buNone/>
            </a:lvl1pPr>
          </a:lstStyle>
          <a:p>
            <a:r>
              <a:t>Lorem ipsum dolor sit amet, consectetur adipiscing elit, sed do eiusmod tempor incididunt ut labore et.</a:t>
            </a:r>
          </a:p>
        </p:txBody>
      </p:sp>
      <p:sp>
        <p:nvSpPr>
          <p:cNvPr id="537" name="2"/>
          <p:cNvSpPr>
            <a:spLocks noGrp="1"/>
          </p:cNvSpPr>
          <p:nvPr>
            <p:ph type="body" sz="quarter" idx="31"/>
          </p:nvPr>
        </p:nvSpPr>
        <p:spPr>
          <a:xfrm>
            <a:off x="13809133" y="5590206"/>
            <a:ext cx="923033" cy="923033"/>
          </a:xfrm>
          <a:prstGeom prst="ellipse">
            <a:avLst/>
          </a:prstGeom>
          <a:solidFill>
            <a:schemeClr val="accent2">
              <a:hueOff val="-16920000"/>
              <a:satOff val="75000"/>
              <a:lumOff val="-52156"/>
            </a:schemeClr>
          </a:solidFill>
        </p:spPr>
        <p:txBody>
          <a:bodyPr anchor="ctr">
            <a:noAutofit/>
          </a:bodyPr>
          <a:lstStyle>
            <a:lvl1pPr marL="0" indent="0" algn="ctr" defTabSz="825500">
              <a:buSzTx/>
              <a:buNone/>
              <a:defRPr sz="4000" i="1">
                <a:solidFill>
                  <a:schemeClr val="accent6">
                    <a:hueOff val="7861421"/>
                    <a:satOff val="-3448"/>
                    <a:lumOff val="40208"/>
                  </a:schemeClr>
                </a:solidFill>
                <a:latin typeface="Literata"/>
                <a:ea typeface="Literata"/>
                <a:cs typeface="Literata"/>
                <a:sym typeface="Literata Medium"/>
              </a:defRPr>
            </a:lvl1pPr>
          </a:lstStyle>
          <a:p>
            <a:r>
              <a:t>2</a:t>
            </a:r>
          </a:p>
        </p:txBody>
      </p:sp>
      <p:sp>
        <p:nvSpPr>
          <p:cNvPr id="538" name="Lorem ipsum dolor sit amet, consectetur adipiscing elit, sed do eiusmod tempor incididunt ut labore et."/>
          <p:cNvSpPr txBox="1">
            <a:spLocks noGrp="1"/>
          </p:cNvSpPr>
          <p:nvPr>
            <p:ph type="body" sz="quarter" idx="32"/>
          </p:nvPr>
        </p:nvSpPr>
        <p:spPr>
          <a:xfrm>
            <a:off x="15030859" y="5543722"/>
            <a:ext cx="8059324" cy="1016001"/>
          </a:xfrm>
          <a:prstGeom prst="rect">
            <a:avLst/>
          </a:prstGeom>
        </p:spPr>
        <p:txBody>
          <a:bodyPr anchor="ctr">
            <a:spAutoFit/>
          </a:bodyPr>
          <a:lstStyle>
            <a:lvl1pPr marL="0" indent="0">
              <a:buSzTx/>
              <a:buNone/>
            </a:lvl1pPr>
          </a:lstStyle>
          <a:p>
            <a:r>
              <a:t>Lorem ipsum dolor sit amet, consectetur adipiscing elit, sed do eiusmod tempor incididunt ut labore et.</a:t>
            </a:r>
          </a:p>
        </p:txBody>
      </p:sp>
      <p:sp>
        <p:nvSpPr>
          <p:cNvPr id="539" name="3"/>
          <p:cNvSpPr>
            <a:spLocks noGrp="1"/>
          </p:cNvSpPr>
          <p:nvPr>
            <p:ph type="body" sz="quarter" idx="33"/>
          </p:nvPr>
        </p:nvSpPr>
        <p:spPr>
          <a:xfrm>
            <a:off x="13809133" y="7510393"/>
            <a:ext cx="923033" cy="923033"/>
          </a:xfrm>
          <a:prstGeom prst="ellipse">
            <a:avLst/>
          </a:prstGeom>
          <a:solidFill>
            <a:schemeClr val="accent1">
              <a:hueOff val="-1744305"/>
              <a:satOff val="75409"/>
              <a:lumOff val="-47058"/>
            </a:schemeClr>
          </a:solidFill>
        </p:spPr>
        <p:txBody>
          <a:bodyPr anchor="ctr">
            <a:noAutofit/>
          </a:bodyPr>
          <a:lstStyle>
            <a:lvl1pPr marL="0" indent="0" algn="ctr" defTabSz="825500">
              <a:buSzTx/>
              <a:buNone/>
              <a:defRPr sz="4000" i="1">
                <a:solidFill>
                  <a:schemeClr val="accent6">
                    <a:hueOff val="7861421"/>
                    <a:satOff val="-3448"/>
                    <a:lumOff val="40208"/>
                  </a:schemeClr>
                </a:solidFill>
                <a:latin typeface="Literata"/>
                <a:ea typeface="Literata"/>
                <a:cs typeface="Literata"/>
                <a:sym typeface="Literata Medium"/>
              </a:defRPr>
            </a:lvl1pPr>
          </a:lstStyle>
          <a:p>
            <a:r>
              <a:t>3</a:t>
            </a:r>
          </a:p>
        </p:txBody>
      </p:sp>
      <p:sp>
        <p:nvSpPr>
          <p:cNvPr id="540" name="Lorem ipsum dolor sit amet, consectetur adipiscing elit, sed do eiusmod tempor incididunt ut labore et."/>
          <p:cNvSpPr txBox="1">
            <a:spLocks noGrp="1"/>
          </p:cNvSpPr>
          <p:nvPr>
            <p:ph type="body" sz="quarter" idx="34"/>
          </p:nvPr>
        </p:nvSpPr>
        <p:spPr>
          <a:xfrm>
            <a:off x="15030859" y="7463909"/>
            <a:ext cx="8059324" cy="1016001"/>
          </a:xfrm>
          <a:prstGeom prst="rect">
            <a:avLst/>
          </a:prstGeom>
        </p:spPr>
        <p:txBody>
          <a:bodyPr anchor="ctr">
            <a:spAutoFit/>
          </a:bodyPr>
          <a:lstStyle>
            <a:lvl1pPr marL="0" indent="0">
              <a:buSzTx/>
              <a:buNone/>
            </a:lvl1pPr>
          </a:lstStyle>
          <a:p>
            <a:r>
              <a:t>Lorem ipsum dolor sit amet, consectetur adipiscing elit, sed do eiusmod tempor incididunt ut labore et.</a:t>
            </a:r>
          </a:p>
        </p:txBody>
      </p:sp>
      <p:sp>
        <p:nvSpPr>
          <p:cNvPr id="541" name="4"/>
          <p:cNvSpPr>
            <a:spLocks noGrp="1"/>
          </p:cNvSpPr>
          <p:nvPr>
            <p:ph type="body" sz="quarter" idx="35"/>
          </p:nvPr>
        </p:nvSpPr>
        <p:spPr>
          <a:xfrm>
            <a:off x="13809133" y="9354181"/>
            <a:ext cx="923033" cy="923033"/>
          </a:xfrm>
          <a:prstGeom prst="ellipse">
            <a:avLst/>
          </a:prstGeom>
          <a:solidFill>
            <a:schemeClr val="accent1">
              <a:hueOff val="-1744305"/>
              <a:satOff val="75409"/>
              <a:lumOff val="-47058"/>
            </a:schemeClr>
          </a:solidFill>
        </p:spPr>
        <p:txBody>
          <a:bodyPr anchor="ctr">
            <a:noAutofit/>
          </a:bodyPr>
          <a:lstStyle>
            <a:lvl1pPr marL="0" indent="0" algn="ctr" defTabSz="825500">
              <a:buSzTx/>
              <a:buNone/>
              <a:defRPr sz="4000" i="1">
                <a:solidFill>
                  <a:schemeClr val="accent6">
                    <a:hueOff val="7861421"/>
                    <a:satOff val="-3448"/>
                    <a:lumOff val="40208"/>
                  </a:schemeClr>
                </a:solidFill>
                <a:latin typeface="Literata"/>
                <a:ea typeface="Literata"/>
                <a:cs typeface="Literata"/>
                <a:sym typeface="Literata Medium"/>
              </a:defRPr>
            </a:lvl1pPr>
          </a:lstStyle>
          <a:p>
            <a:r>
              <a:t>4</a:t>
            </a:r>
          </a:p>
        </p:txBody>
      </p:sp>
      <p:sp>
        <p:nvSpPr>
          <p:cNvPr id="542" name="Lorem ipsum dolor sit amet, consectetur adipiscing elit, sed do eiusmod tempor incididunt ut labore et."/>
          <p:cNvSpPr txBox="1">
            <a:spLocks noGrp="1"/>
          </p:cNvSpPr>
          <p:nvPr>
            <p:ph type="body" sz="quarter" idx="36"/>
          </p:nvPr>
        </p:nvSpPr>
        <p:spPr>
          <a:xfrm>
            <a:off x="15030859" y="9307697"/>
            <a:ext cx="8059324" cy="1016001"/>
          </a:xfrm>
          <a:prstGeom prst="rect">
            <a:avLst/>
          </a:prstGeom>
        </p:spPr>
        <p:txBody>
          <a:bodyPr anchor="ctr">
            <a:spAutoFit/>
          </a:bodyPr>
          <a:lstStyle>
            <a:lvl1pPr marL="0" indent="0">
              <a:buSzTx/>
              <a:buNone/>
            </a:lvl1pPr>
          </a:lstStyle>
          <a:p>
            <a:r>
              <a:t>Lorem ipsum dolor sit amet, consectetur adipiscing elit, sed do eiusmod tempor incididunt ut labore et.</a:t>
            </a:r>
          </a:p>
        </p:txBody>
      </p:sp>
      <p:sp>
        <p:nvSpPr>
          <p:cNvPr id="543" name="5"/>
          <p:cNvSpPr>
            <a:spLocks noGrp="1"/>
          </p:cNvSpPr>
          <p:nvPr>
            <p:ph type="body" sz="quarter" idx="37"/>
          </p:nvPr>
        </p:nvSpPr>
        <p:spPr>
          <a:xfrm>
            <a:off x="13809133" y="11236169"/>
            <a:ext cx="923033" cy="923034"/>
          </a:xfrm>
          <a:prstGeom prst="ellipse">
            <a:avLst/>
          </a:prstGeom>
          <a:solidFill>
            <a:schemeClr val="accent4">
              <a:hueOff val="10957319"/>
              <a:lumOff val="-29411"/>
            </a:schemeClr>
          </a:solidFill>
        </p:spPr>
        <p:txBody>
          <a:bodyPr anchor="ctr">
            <a:noAutofit/>
          </a:bodyPr>
          <a:lstStyle>
            <a:lvl1pPr marL="0" indent="0" algn="ctr" defTabSz="825500">
              <a:buSzTx/>
              <a:buNone/>
              <a:defRPr sz="4000" i="1">
                <a:solidFill>
                  <a:schemeClr val="accent6">
                    <a:hueOff val="7861421"/>
                    <a:satOff val="-3448"/>
                    <a:lumOff val="40208"/>
                  </a:schemeClr>
                </a:solidFill>
                <a:latin typeface="Literata"/>
                <a:ea typeface="Literata"/>
                <a:cs typeface="Literata"/>
                <a:sym typeface="Literata Medium"/>
              </a:defRPr>
            </a:lvl1pPr>
          </a:lstStyle>
          <a:p>
            <a:r>
              <a:t>5</a:t>
            </a:r>
          </a:p>
        </p:txBody>
      </p:sp>
      <p:sp>
        <p:nvSpPr>
          <p:cNvPr id="544" name="Lorem ipsum dolor sit amet, consectetur adipiscing elit, sed do eiusmod tempor incididunt ut labore et."/>
          <p:cNvSpPr txBox="1">
            <a:spLocks noGrp="1"/>
          </p:cNvSpPr>
          <p:nvPr>
            <p:ph type="body" sz="quarter" idx="38"/>
          </p:nvPr>
        </p:nvSpPr>
        <p:spPr>
          <a:xfrm>
            <a:off x="15030859" y="11189685"/>
            <a:ext cx="8059324" cy="1016001"/>
          </a:xfrm>
          <a:prstGeom prst="rect">
            <a:avLst/>
          </a:prstGeom>
        </p:spPr>
        <p:txBody>
          <a:bodyPr anchor="ctr">
            <a:spAutoFit/>
          </a:bodyPr>
          <a:lstStyle>
            <a:lvl1pPr marL="0" indent="0">
              <a:buSzTx/>
              <a:buNone/>
            </a:lvl1pPr>
          </a:lstStyle>
          <a:p>
            <a:r>
              <a:t>Lorem ipsum dolor sit amet, consectetur adipiscing elit, sed do eiusmod tempor incididunt ut labore et.</a:t>
            </a:r>
          </a:p>
        </p:txBody>
      </p:sp>
    </p:spTree>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Progress % bar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551" name="Line"/>
          <p:cNvSpPr/>
          <p:nvPr/>
        </p:nvSpPr>
        <p:spPr>
          <a:xfrm flipV="1">
            <a:off x="17456800" y="4958064"/>
            <a:ext cx="1" cy="7527940"/>
          </a:xfrm>
          <a:prstGeom prst="line">
            <a:avLst/>
          </a:prstGeom>
          <a:ln w="63500" cap="rnd">
            <a:solidFill>
              <a:schemeClr val="accent1"/>
            </a:solidFill>
            <a:custDash>
              <a:ds d="100000" sp="200000"/>
            </a:custDash>
          </a:ln>
        </p:spPr>
        <p:txBody>
          <a:bodyPr lIns="50800" tIns="50800" rIns="50800" bIns="50800" anchor="ctr"/>
          <a:lstStyle/>
          <a:p>
            <a:endParaRPr/>
          </a:p>
        </p:txBody>
      </p:sp>
      <p:sp>
        <p:nvSpPr>
          <p:cNvPr id="552" name="Line"/>
          <p:cNvSpPr/>
          <p:nvPr/>
        </p:nvSpPr>
        <p:spPr>
          <a:xfrm flipV="1">
            <a:off x="5550726" y="4958065"/>
            <a:ext cx="1" cy="7527939"/>
          </a:xfrm>
          <a:prstGeom prst="line">
            <a:avLst/>
          </a:prstGeom>
          <a:ln w="63500" cap="rnd">
            <a:solidFill>
              <a:schemeClr val="accent1"/>
            </a:solidFill>
            <a:custDash>
              <a:ds d="100000" sp="200000"/>
            </a:custDash>
          </a:ln>
        </p:spPr>
        <p:txBody>
          <a:bodyPr lIns="50800" tIns="50800" rIns="50800" bIns="50800" anchor="ctr"/>
          <a:lstStyle/>
          <a:p>
            <a:endParaRPr/>
          </a:p>
        </p:txBody>
      </p:sp>
      <p:pic>
        <p:nvPicPr>
          <p:cNvPr id="553"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554" name="Progress Status"/>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Progress Status</a:t>
            </a:r>
          </a:p>
        </p:txBody>
      </p:sp>
      <p:pic>
        <p:nvPicPr>
          <p:cNvPr id="55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556"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557"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558" name="Rounded Rectangle"/>
          <p:cNvSpPr>
            <a:spLocks noGrp="1"/>
          </p:cNvSpPr>
          <p:nvPr>
            <p:ph type="body" sz="quarter" idx="23"/>
          </p:nvPr>
        </p:nvSpPr>
        <p:spPr>
          <a:xfrm>
            <a:off x="1041400" y="4932533"/>
            <a:ext cx="9018654"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59" name="Your title"/>
          <p:cNvSpPr txBox="1">
            <a:spLocks noGrp="1"/>
          </p:cNvSpPr>
          <p:nvPr>
            <p:ph type="body" sz="quarter" idx="24"/>
          </p:nvPr>
        </p:nvSpPr>
        <p:spPr>
          <a:xfrm>
            <a:off x="1311411" y="4325523"/>
            <a:ext cx="1408982" cy="482601"/>
          </a:xfrm>
          <a:prstGeom prst="rect">
            <a:avLst/>
          </a:prstGeom>
        </p:spPr>
        <p:txBody>
          <a:bodyPr wrap="none" anchor="b">
            <a:spAutoFit/>
          </a:bodyPr>
          <a:lstStyle>
            <a:lvl1pPr marL="0" indent="0">
              <a:buSzTx/>
              <a:buNone/>
              <a:defRPr sz="2200" b="1"/>
            </a:lvl1pPr>
          </a:lstStyle>
          <a:p>
            <a:r>
              <a:t>Your title</a:t>
            </a:r>
          </a:p>
        </p:txBody>
      </p:sp>
      <p:sp>
        <p:nvSpPr>
          <p:cNvPr id="560" name="Rounded Rectangle"/>
          <p:cNvSpPr>
            <a:spLocks noGrp="1"/>
          </p:cNvSpPr>
          <p:nvPr>
            <p:ph type="body" sz="quarter" idx="25"/>
          </p:nvPr>
        </p:nvSpPr>
        <p:spPr>
          <a:xfrm>
            <a:off x="1041400" y="4932533"/>
            <a:ext cx="5836775" cy="508001"/>
          </a:xfrm>
          <a:prstGeom prst="roundRect">
            <a:avLst>
              <a:gd name="adj" fmla="val 50000"/>
            </a:avLst>
          </a:prstGeom>
          <a:solidFill>
            <a:schemeClr val="accent2">
              <a:hueOff val="-16920000"/>
              <a:satOff val="75000"/>
              <a:lumOff val="-52156"/>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61" name="60%"/>
          <p:cNvSpPr txBox="1">
            <a:spLocks noGrp="1"/>
          </p:cNvSpPr>
          <p:nvPr>
            <p:ph type="body" sz="quarter" idx="26"/>
          </p:nvPr>
        </p:nvSpPr>
        <p:spPr>
          <a:xfrm>
            <a:off x="10294544" y="4881733"/>
            <a:ext cx="788728" cy="558801"/>
          </a:xfrm>
          <a:prstGeom prst="rect">
            <a:avLst/>
          </a:prstGeom>
        </p:spPr>
        <p:txBody>
          <a:bodyPr wrap="none">
            <a:spAutoFit/>
          </a:bodyPr>
          <a:lstStyle>
            <a:lvl1pPr marL="0" indent="0">
              <a:buSzTx/>
              <a:buNone/>
              <a:defRPr b="1">
                <a:solidFill>
                  <a:schemeClr val="accent2">
                    <a:hueOff val="-16920000"/>
                    <a:satOff val="75000"/>
                    <a:lumOff val="-52156"/>
                  </a:schemeClr>
                </a:solidFill>
              </a:defRPr>
            </a:lvl1pPr>
          </a:lstStyle>
          <a:p>
            <a:r>
              <a:t>60%</a:t>
            </a:r>
          </a:p>
        </p:txBody>
      </p:sp>
      <p:sp>
        <p:nvSpPr>
          <p:cNvPr id="562" name="Rounded Rectangle"/>
          <p:cNvSpPr>
            <a:spLocks noGrp="1"/>
          </p:cNvSpPr>
          <p:nvPr>
            <p:ph type="body" sz="quarter" idx="27"/>
          </p:nvPr>
        </p:nvSpPr>
        <p:spPr>
          <a:xfrm>
            <a:off x="1041400" y="6439599"/>
            <a:ext cx="9018654"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63" name="Your title"/>
          <p:cNvSpPr txBox="1">
            <a:spLocks noGrp="1"/>
          </p:cNvSpPr>
          <p:nvPr>
            <p:ph type="body" sz="quarter" idx="28"/>
          </p:nvPr>
        </p:nvSpPr>
        <p:spPr>
          <a:xfrm>
            <a:off x="1311411" y="5832590"/>
            <a:ext cx="1408982" cy="482601"/>
          </a:xfrm>
          <a:prstGeom prst="rect">
            <a:avLst/>
          </a:prstGeom>
        </p:spPr>
        <p:txBody>
          <a:bodyPr wrap="none" anchor="b">
            <a:spAutoFit/>
          </a:bodyPr>
          <a:lstStyle>
            <a:lvl1pPr marL="0" indent="0">
              <a:buSzTx/>
              <a:buNone/>
              <a:defRPr sz="2200" b="1"/>
            </a:lvl1pPr>
          </a:lstStyle>
          <a:p>
            <a:r>
              <a:t>Your title</a:t>
            </a:r>
          </a:p>
        </p:txBody>
      </p:sp>
      <p:sp>
        <p:nvSpPr>
          <p:cNvPr id="564" name="Rounded Rectangle"/>
          <p:cNvSpPr>
            <a:spLocks noGrp="1"/>
          </p:cNvSpPr>
          <p:nvPr>
            <p:ph type="body" sz="quarter" idx="29"/>
          </p:nvPr>
        </p:nvSpPr>
        <p:spPr>
          <a:xfrm>
            <a:off x="1041400" y="6439599"/>
            <a:ext cx="8166828" cy="508001"/>
          </a:xfrm>
          <a:prstGeom prst="roundRect">
            <a:avLst>
              <a:gd name="adj" fmla="val 50000"/>
            </a:avLst>
          </a:prstGeom>
          <a:solidFill>
            <a:schemeClr val="accent1">
              <a:hueOff val="-1744305"/>
              <a:satOff val="75409"/>
              <a:lumOff val="-47058"/>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65" name="95%"/>
          <p:cNvSpPr txBox="1">
            <a:spLocks noGrp="1"/>
          </p:cNvSpPr>
          <p:nvPr>
            <p:ph type="body" sz="quarter" idx="30"/>
          </p:nvPr>
        </p:nvSpPr>
        <p:spPr>
          <a:xfrm>
            <a:off x="10294544" y="6388799"/>
            <a:ext cx="788728" cy="558801"/>
          </a:xfrm>
          <a:prstGeom prst="rect">
            <a:avLst/>
          </a:prstGeom>
        </p:spPr>
        <p:txBody>
          <a:bodyPr wrap="none">
            <a:spAutoFit/>
          </a:bodyPr>
          <a:lstStyle>
            <a:lvl1pPr marL="0" indent="0">
              <a:buSzTx/>
              <a:buNone/>
              <a:defRPr b="1">
                <a:solidFill>
                  <a:schemeClr val="accent1">
                    <a:hueOff val="-1744305"/>
                    <a:satOff val="75409"/>
                    <a:lumOff val="-47058"/>
                  </a:schemeClr>
                </a:solidFill>
              </a:defRPr>
            </a:lvl1pPr>
          </a:lstStyle>
          <a:p>
            <a:r>
              <a:t>95%</a:t>
            </a:r>
          </a:p>
        </p:txBody>
      </p:sp>
      <p:sp>
        <p:nvSpPr>
          <p:cNvPr id="566" name="Rounded Rectangle"/>
          <p:cNvSpPr>
            <a:spLocks noGrp="1"/>
          </p:cNvSpPr>
          <p:nvPr>
            <p:ph type="body" sz="quarter" idx="31"/>
          </p:nvPr>
        </p:nvSpPr>
        <p:spPr>
          <a:xfrm>
            <a:off x="1041400" y="7946666"/>
            <a:ext cx="9018654"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67" name="Your title"/>
          <p:cNvSpPr txBox="1">
            <a:spLocks noGrp="1"/>
          </p:cNvSpPr>
          <p:nvPr>
            <p:ph type="body" sz="quarter" idx="32"/>
          </p:nvPr>
        </p:nvSpPr>
        <p:spPr>
          <a:xfrm>
            <a:off x="1311411" y="7339656"/>
            <a:ext cx="1408982" cy="482601"/>
          </a:xfrm>
          <a:prstGeom prst="rect">
            <a:avLst/>
          </a:prstGeom>
        </p:spPr>
        <p:txBody>
          <a:bodyPr wrap="none" anchor="b">
            <a:spAutoFit/>
          </a:bodyPr>
          <a:lstStyle>
            <a:lvl1pPr marL="0" indent="0">
              <a:buSzTx/>
              <a:buNone/>
              <a:defRPr sz="2200" b="1"/>
            </a:lvl1pPr>
          </a:lstStyle>
          <a:p>
            <a:r>
              <a:t>Your title</a:t>
            </a:r>
          </a:p>
        </p:txBody>
      </p:sp>
      <p:sp>
        <p:nvSpPr>
          <p:cNvPr id="568" name="Rounded Rectangle"/>
          <p:cNvSpPr>
            <a:spLocks noGrp="1"/>
          </p:cNvSpPr>
          <p:nvPr>
            <p:ph type="body" sz="quarter" idx="33"/>
          </p:nvPr>
        </p:nvSpPr>
        <p:spPr>
          <a:xfrm>
            <a:off x="1041400" y="7946666"/>
            <a:ext cx="3132336" cy="508001"/>
          </a:xfrm>
          <a:prstGeom prst="roundRect">
            <a:avLst>
              <a:gd name="adj" fmla="val 50000"/>
            </a:avLst>
          </a:prstGeom>
          <a:solidFill>
            <a:schemeClr val="accent3">
              <a:hueOff val="-14933731"/>
              <a:satOff val="58231"/>
              <a:lumOff val="-47843"/>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69" name="30%"/>
          <p:cNvSpPr txBox="1">
            <a:spLocks noGrp="1"/>
          </p:cNvSpPr>
          <p:nvPr>
            <p:ph type="body" sz="quarter" idx="34"/>
          </p:nvPr>
        </p:nvSpPr>
        <p:spPr>
          <a:xfrm>
            <a:off x="10294544" y="7895866"/>
            <a:ext cx="788728" cy="558801"/>
          </a:xfrm>
          <a:prstGeom prst="rect">
            <a:avLst/>
          </a:prstGeom>
        </p:spPr>
        <p:txBody>
          <a:bodyPr wrap="none">
            <a:spAutoFit/>
          </a:bodyPr>
          <a:lstStyle>
            <a:lvl1pPr marL="0" indent="0">
              <a:buSzTx/>
              <a:buNone/>
              <a:defRPr b="1">
                <a:solidFill>
                  <a:schemeClr val="accent3">
                    <a:hueOff val="-14933731"/>
                    <a:satOff val="58231"/>
                    <a:lumOff val="-47843"/>
                  </a:schemeClr>
                </a:solidFill>
              </a:defRPr>
            </a:lvl1pPr>
          </a:lstStyle>
          <a:p>
            <a:r>
              <a:t>30%</a:t>
            </a:r>
          </a:p>
        </p:txBody>
      </p:sp>
      <p:sp>
        <p:nvSpPr>
          <p:cNvPr id="570" name="Rounded Rectangle"/>
          <p:cNvSpPr>
            <a:spLocks noGrp="1"/>
          </p:cNvSpPr>
          <p:nvPr>
            <p:ph type="body" sz="quarter" idx="35"/>
          </p:nvPr>
        </p:nvSpPr>
        <p:spPr>
          <a:xfrm>
            <a:off x="1041400" y="9453733"/>
            <a:ext cx="9018654"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71" name="Your title"/>
          <p:cNvSpPr txBox="1">
            <a:spLocks noGrp="1"/>
          </p:cNvSpPr>
          <p:nvPr>
            <p:ph type="body" sz="quarter" idx="36"/>
          </p:nvPr>
        </p:nvSpPr>
        <p:spPr>
          <a:xfrm>
            <a:off x="1311411" y="8846723"/>
            <a:ext cx="1408982" cy="482601"/>
          </a:xfrm>
          <a:prstGeom prst="rect">
            <a:avLst/>
          </a:prstGeom>
        </p:spPr>
        <p:txBody>
          <a:bodyPr wrap="none" anchor="b">
            <a:spAutoFit/>
          </a:bodyPr>
          <a:lstStyle>
            <a:lvl1pPr marL="0" indent="0">
              <a:buSzTx/>
              <a:buNone/>
              <a:defRPr sz="2200" b="1"/>
            </a:lvl1pPr>
          </a:lstStyle>
          <a:p>
            <a:r>
              <a:t>Your title</a:t>
            </a:r>
          </a:p>
        </p:txBody>
      </p:sp>
      <p:sp>
        <p:nvSpPr>
          <p:cNvPr id="572" name="Rounded Rectangle"/>
          <p:cNvSpPr>
            <a:spLocks noGrp="1"/>
          </p:cNvSpPr>
          <p:nvPr>
            <p:ph type="body" sz="quarter" idx="37"/>
          </p:nvPr>
        </p:nvSpPr>
        <p:spPr>
          <a:xfrm>
            <a:off x="1041400" y="9453733"/>
            <a:ext cx="4558970" cy="508001"/>
          </a:xfrm>
          <a:prstGeom prst="roundRect">
            <a:avLst>
              <a:gd name="adj" fmla="val 50000"/>
            </a:avLst>
          </a:prstGeom>
          <a:solidFill>
            <a:schemeClr val="accent3">
              <a:hueOff val="-14933731"/>
              <a:satOff val="58231"/>
              <a:lumOff val="-47843"/>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73" name="45%"/>
          <p:cNvSpPr txBox="1">
            <a:spLocks noGrp="1"/>
          </p:cNvSpPr>
          <p:nvPr>
            <p:ph type="body" sz="quarter" idx="38"/>
          </p:nvPr>
        </p:nvSpPr>
        <p:spPr>
          <a:xfrm>
            <a:off x="10294544" y="9402933"/>
            <a:ext cx="788728" cy="558801"/>
          </a:xfrm>
          <a:prstGeom prst="rect">
            <a:avLst/>
          </a:prstGeom>
        </p:spPr>
        <p:txBody>
          <a:bodyPr wrap="none">
            <a:spAutoFit/>
          </a:bodyPr>
          <a:lstStyle>
            <a:lvl1pPr marL="0" indent="0">
              <a:buSzTx/>
              <a:buNone/>
              <a:defRPr b="1">
                <a:solidFill>
                  <a:schemeClr val="accent3">
                    <a:hueOff val="-14933731"/>
                    <a:satOff val="58231"/>
                    <a:lumOff val="-47843"/>
                  </a:schemeClr>
                </a:solidFill>
              </a:defRPr>
            </a:lvl1pPr>
          </a:lstStyle>
          <a:p>
            <a:r>
              <a:t>45%</a:t>
            </a:r>
          </a:p>
        </p:txBody>
      </p:sp>
      <p:sp>
        <p:nvSpPr>
          <p:cNvPr id="574" name="Rounded Rectangle"/>
          <p:cNvSpPr>
            <a:spLocks noGrp="1"/>
          </p:cNvSpPr>
          <p:nvPr>
            <p:ph type="body" sz="quarter" idx="39"/>
          </p:nvPr>
        </p:nvSpPr>
        <p:spPr>
          <a:xfrm>
            <a:off x="1041400" y="10960799"/>
            <a:ext cx="9018654"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75" name="Your title"/>
          <p:cNvSpPr txBox="1">
            <a:spLocks noGrp="1"/>
          </p:cNvSpPr>
          <p:nvPr>
            <p:ph type="body" sz="quarter" idx="40"/>
          </p:nvPr>
        </p:nvSpPr>
        <p:spPr>
          <a:xfrm>
            <a:off x="1311411" y="10353789"/>
            <a:ext cx="1408982" cy="482601"/>
          </a:xfrm>
          <a:prstGeom prst="rect">
            <a:avLst/>
          </a:prstGeom>
        </p:spPr>
        <p:txBody>
          <a:bodyPr wrap="none" anchor="b">
            <a:spAutoFit/>
          </a:bodyPr>
          <a:lstStyle>
            <a:lvl1pPr marL="0" indent="0">
              <a:buSzTx/>
              <a:buNone/>
              <a:defRPr sz="2200" b="1"/>
            </a:lvl1pPr>
          </a:lstStyle>
          <a:p>
            <a:r>
              <a:t>Your title</a:t>
            </a:r>
          </a:p>
        </p:txBody>
      </p:sp>
      <p:sp>
        <p:nvSpPr>
          <p:cNvPr id="576" name="Rounded Rectangle"/>
          <p:cNvSpPr>
            <a:spLocks noGrp="1"/>
          </p:cNvSpPr>
          <p:nvPr>
            <p:ph type="body" sz="quarter" idx="41"/>
          </p:nvPr>
        </p:nvSpPr>
        <p:spPr>
          <a:xfrm>
            <a:off x="1041400" y="10960799"/>
            <a:ext cx="6474553" cy="508001"/>
          </a:xfrm>
          <a:prstGeom prst="roundRect">
            <a:avLst>
              <a:gd name="adj" fmla="val 50000"/>
            </a:avLst>
          </a:prstGeom>
          <a:solidFill>
            <a:schemeClr val="accent2">
              <a:hueOff val="-16920000"/>
              <a:satOff val="75000"/>
              <a:lumOff val="-52156"/>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77" name="75%"/>
          <p:cNvSpPr txBox="1">
            <a:spLocks noGrp="1"/>
          </p:cNvSpPr>
          <p:nvPr>
            <p:ph type="body" sz="quarter" idx="42"/>
          </p:nvPr>
        </p:nvSpPr>
        <p:spPr>
          <a:xfrm>
            <a:off x="10294544" y="10909999"/>
            <a:ext cx="788728" cy="558801"/>
          </a:xfrm>
          <a:prstGeom prst="rect">
            <a:avLst/>
          </a:prstGeom>
        </p:spPr>
        <p:txBody>
          <a:bodyPr wrap="none">
            <a:spAutoFit/>
          </a:bodyPr>
          <a:lstStyle>
            <a:lvl1pPr marL="0" indent="0">
              <a:buSzTx/>
              <a:buNone/>
              <a:defRPr b="1">
                <a:solidFill>
                  <a:schemeClr val="accent2">
                    <a:hueOff val="-16920000"/>
                    <a:satOff val="75000"/>
                    <a:lumOff val="-52156"/>
                  </a:schemeClr>
                </a:solidFill>
              </a:defRPr>
            </a:lvl1pPr>
          </a:lstStyle>
          <a:p>
            <a:r>
              <a:t>75%</a:t>
            </a:r>
          </a:p>
        </p:txBody>
      </p:sp>
      <p:sp>
        <p:nvSpPr>
          <p:cNvPr id="578" name="Rounded Rectangle"/>
          <p:cNvSpPr>
            <a:spLocks noGrp="1"/>
          </p:cNvSpPr>
          <p:nvPr>
            <p:ph type="body" sz="quarter" idx="43"/>
          </p:nvPr>
        </p:nvSpPr>
        <p:spPr>
          <a:xfrm>
            <a:off x="12894733" y="4932533"/>
            <a:ext cx="9018655"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79" name="Your title"/>
          <p:cNvSpPr txBox="1">
            <a:spLocks noGrp="1"/>
          </p:cNvSpPr>
          <p:nvPr>
            <p:ph type="body" sz="quarter" idx="44"/>
          </p:nvPr>
        </p:nvSpPr>
        <p:spPr>
          <a:xfrm>
            <a:off x="13164745" y="4325523"/>
            <a:ext cx="1408981" cy="482601"/>
          </a:xfrm>
          <a:prstGeom prst="rect">
            <a:avLst/>
          </a:prstGeom>
        </p:spPr>
        <p:txBody>
          <a:bodyPr wrap="none" anchor="b">
            <a:spAutoFit/>
          </a:bodyPr>
          <a:lstStyle>
            <a:lvl1pPr marL="0" indent="0">
              <a:buSzTx/>
              <a:buNone/>
              <a:defRPr sz="2200" b="1"/>
            </a:lvl1pPr>
          </a:lstStyle>
          <a:p>
            <a:r>
              <a:t>Your title</a:t>
            </a:r>
          </a:p>
        </p:txBody>
      </p:sp>
      <p:sp>
        <p:nvSpPr>
          <p:cNvPr id="580" name="Rounded Rectangle"/>
          <p:cNvSpPr>
            <a:spLocks noGrp="1"/>
          </p:cNvSpPr>
          <p:nvPr>
            <p:ph type="body" sz="quarter" idx="45"/>
          </p:nvPr>
        </p:nvSpPr>
        <p:spPr>
          <a:xfrm>
            <a:off x="12894733" y="4932533"/>
            <a:ext cx="1682486" cy="508001"/>
          </a:xfrm>
          <a:prstGeom prst="roundRect">
            <a:avLst>
              <a:gd name="adj" fmla="val 50000"/>
            </a:avLst>
          </a:prstGeom>
          <a:solidFill>
            <a:schemeClr val="accent3">
              <a:hueOff val="-14933731"/>
              <a:satOff val="58231"/>
              <a:lumOff val="-47843"/>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81" name="18%"/>
          <p:cNvSpPr txBox="1">
            <a:spLocks noGrp="1"/>
          </p:cNvSpPr>
          <p:nvPr>
            <p:ph type="body" sz="quarter" idx="46"/>
          </p:nvPr>
        </p:nvSpPr>
        <p:spPr>
          <a:xfrm>
            <a:off x="22160577" y="4881733"/>
            <a:ext cx="788728" cy="558801"/>
          </a:xfrm>
          <a:prstGeom prst="rect">
            <a:avLst/>
          </a:prstGeom>
        </p:spPr>
        <p:txBody>
          <a:bodyPr wrap="none">
            <a:spAutoFit/>
          </a:bodyPr>
          <a:lstStyle>
            <a:lvl1pPr marL="0" indent="0">
              <a:buSzTx/>
              <a:buNone/>
              <a:defRPr b="1">
                <a:solidFill>
                  <a:schemeClr val="accent3">
                    <a:hueOff val="-14933731"/>
                    <a:satOff val="58231"/>
                    <a:lumOff val="-47843"/>
                  </a:schemeClr>
                </a:solidFill>
              </a:defRPr>
            </a:lvl1pPr>
          </a:lstStyle>
          <a:p>
            <a:r>
              <a:t>18%</a:t>
            </a:r>
          </a:p>
        </p:txBody>
      </p:sp>
      <p:sp>
        <p:nvSpPr>
          <p:cNvPr id="582" name="Rounded Rectangle"/>
          <p:cNvSpPr>
            <a:spLocks noGrp="1"/>
          </p:cNvSpPr>
          <p:nvPr>
            <p:ph type="body" sz="quarter" idx="47"/>
          </p:nvPr>
        </p:nvSpPr>
        <p:spPr>
          <a:xfrm>
            <a:off x="12894733" y="6439599"/>
            <a:ext cx="9018655"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83" name="Your title"/>
          <p:cNvSpPr txBox="1">
            <a:spLocks noGrp="1"/>
          </p:cNvSpPr>
          <p:nvPr>
            <p:ph type="body" sz="quarter" idx="48"/>
          </p:nvPr>
        </p:nvSpPr>
        <p:spPr>
          <a:xfrm>
            <a:off x="13164745" y="5832590"/>
            <a:ext cx="1408981" cy="482601"/>
          </a:xfrm>
          <a:prstGeom prst="rect">
            <a:avLst/>
          </a:prstGeom>
        </p:spPr>
        <p:txBody>
          <a:bodyPr wrap="none" anchor="b">
            <a:spAutoFit/>
          </a:bodyPr>
          <a:lstStyle>
            <a:lvl1pPr marL="0" indent="0">
              <a:buSzTx/>
              <a:buNone/>
              <a:defRPr sz="2200" b="1"/>
            </a:lvl1pPr>
          </a:lstStyle>
          <a:p>
            <a:r>
              <a:t>Your title</a:t>
            </a:r>
          </a:p>
        </p:txBody>
      </p:sp>
      <p:sp>
        <p:nvSpPr>
          <p:cNvPr id="584" name="Rounded Rectangle"/>
          <p:cNvSpPr>
            <a:spLocks noGrp="1"/>
          </p:cNvSpPr>
          <p:nvPr>
            <p:ph type="body" sz="quarter" idx="49"/>
          </p:nvPr>
        </p:nvSpPr>
        <p:spPr>
          <a:xfrm>
            <a:off x="12894733" y="6439599"/>
            <a:ext cx="8338212" cy="508001"/>
          </a:xfrm>
          <a:prstGeom prst="roundRect">
            <a:avLst>
              <a:gd name="adj" fmla="val 50000"/>
            </a:avLst>
          </a:prstGeom>
          <a:solidFill>
            <a:schemeClr val="accent1">
              <a:hueOff val="-1744305"/>
              <a:satOff val="75409"/>
              <a:lumOff val="-47058"/>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85" name="93%"/>
          <p:cNvSpPr txBox="1">
            <a:spLocks noGrp="1"/>
          </p:cNvSpPr>
          <p:nvPr>
            <p:ph type="body" sz="quarter" idx="50"/>
          </p:nvPr>
        </p:nvSpPr>
        <p:spPr>
          <a:xfrm>
            <a:off x="22160577" y="6388799"/>
            <a:ext cx="788728" cy="558801"/>
          </a:xfrm>
          <a:prstGeom prst="rect">
            <a:avLst/>
          </a:prstGeom>
        </p:spPr>
        <p:txBody>
          <a:bodyPr wrap="none">
            <a:spAutoFit/>
          </a:bodyPr>
          <a:lstStyle>
            <a:lvl1pPr marL="0" indent="0">
              <a:buSzTx/>
              <a:buNone/>
              <a:defRPr b="1">
                <a:solidFill>
                  <a:schemeClr val="accent1">
                    <a:hueOff val="-1744305"/>
                    <a:satOff val="75409"/>
                    <a:lumOff val="-47058"/>
                  </a:schemeClr>
                </a:solidFill>
              </a:defRPr>
            </a:lvl1pPr>
          </a:lstStyle>
          <a:p>
            <a:r>
              <a:t>93%</a:t>
            </a:r>
          </a:p>
        </p:txBody>
      </p:sp>
      <p:sp>
        <p:nvSpPr>
          <p:cNvPr id="586" name="Rounded Rectangle"/>
          <p:cNvSpPr>
            <a:spLocks noGrp="1"/>
          </p:cNvSpPr>
          <p:nvPr>
            <p:ph type="body" sz="quarter" idx="51"/>
          </p:nvPr>
        </p:nvSpPr>
        <p:spPr>
          <a:xfrm>
            <a:off x="12894733" y="7946666"/>
            <a:ext cx="9018655"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87" name="Your title"/>
          <p:cNvSpPr txBox="1">
            <a:spLocks noGrp="1"/>
          </p:cNvSpPr>
          <p:nvPr>
            <p:ph type="body" sz="quarter" idx="52"/>
          </p:nvPr>
        </p:nvSpPr>
        <p:spPr>
          <a:xfrm>
            <a:off x="13164745" y="7339656"/>
            <a:ext cx="1408981" cy="482601"/>
          </a:xfrm>
          <a:prstGeom prst="rect">
            <a:avLst/>
          </a:prstGeom>
        </p:spPr>
        <p:txBody>
          <a:bodyPr wrap="none" anchor="b">
            <a:spAutoFit/>
          </a:bodyPr>
          <a:lstStyle>
            <a:lvl1pPr marL="0" indent="0">
              <a:buSzTx/>
              <a:buNone/>
              <a:defRPr sz="2200" b="1"/>
            </a:lvl1pPr>
          </a:lstStyle>
          <a:p>
            <a:r>
              <a:t>Your title</a:t>
            </a:r>
          </a:p>
        </p:txBody>
      </p:sp>
      <p:sp>
        <p:nvSpPr>
          <p:cNvPr id="588" name="Rounded Rectangle"/>
          <p:cNvSpPr>
            <a:spLocks noGrp="1"/>
          </p:cNvSpPr>
          <p:nvPr>
            <p:ph type="body" sz="quarter" idx="53"/>
          </p:nvPr>
        </p:nvSpPr>
        <p:spPr>
          <a:xfrm>
            <a:off x="12894733" y="7946666"/>
            <a:ext cx="8530035" cy="508001"/>
          </a:xfrm>
          <a:prstGeom prst="roundRect">
            <a:avLst>
              <a:gd name="adj" fmla="val 50000"/>
            </a:avLst>
          </a:prstGeom>
          <a:solidFill>
            <a:schemeClr val="accent1">
              <a:hueOff val="-1744305"/>
              <a:satOff val="75409"/>
              <a:lumOff val="-47058"/>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89" name="95%"/>
          <p:cNvSpPr txBox="1">
            <a:spLocks noGrp="1"/>
          </p:cNvSpPr>
          <p:nvPr>
            <p:ph type="body" sz="quarter" idx="54"/>
          </p:nvPr>
        </p:nvSpPr>
        <p:spPr>
          <a:xfrm>
            <a:off x="22160577" y="7895866"/>
            <a:ext cx="788728" cy="558801"/>
          </a:xfrm>
          <a:prstGeom prst="rect">
            <a:avLst/>
          </a:prstGeom>
        </p:spPr>
        <p:txBody>
          <a:bodyPr wrap="none">
            <a:spAutoFit/>
          </a:bodyPr>
          <a:lstStyle>
            <a:lvl1pPr marL="0" indent="0">
              <a:buSzTx/>
              <a:buNone/>
              <a:defRPr b="1">
                <a:solidFill>
                  <a:schemeClr val="accent1">
                    <a:hueOff val="-1744305"/>
                    <a:satOff val="75409"/>
                    <a:lumOff val="-47058"/>
                  </a:schemeClr>
                </a:solidFill>
              </a:defRPr>
            </a:lvl1pPr>
          </a:lstStyle>
          <a:p>
            <a:r>
              <a:t>95%</a:t>
            </a:r>
          </a:p>
        </p:txBody>
      </p:sp>
      <p:sp>
        <p:nvSpPr>
          <p:cNvPr id="590" name="Rounded Rectangle"/>
          <p:cNvSpPr>
            <a:spLocks noGrp="1"/>
          </p:cNvSpPr>
          <p:nvPr>
            <p:ph type="body" sz="quarter" idx="55"/>
          </p:nvPr>
        </p:nvSpPr>
        <p:spPr>
          <a:xfrm>
            <a:off x="12894733" y="9453733"/>
            <a:ext cx="9018655"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91" name="Your title"/>
          <p:cNvSpPr txBox="1">
            <a:spLocks noGrp="1"/>
          </p:cNvSpPr>
          <p:nvPr>
            <p:ph type="body" sz="quarter" idx="56"/>
          </p:nvPr>
        </p:nvSpPr>
        <p:spPr>
          <a:xfrm>
            <a:off x="13164745" y="8846723"/>
            <a:ext cx="1408981" cy="482601"/>
          </a:xfrm>
          <a:prstGeom prst="rect">
            <a:avLst/>
          </a:prstGeom>
        </p:spPr>
        <p:txBody>
          <a:bodyPr wrap="none" anchor="b">
            <a:spAutoFit/>
          </a:bodyPr>
          <a:lstStyle>
            <a:lvl1pPr marL="0" indent="0">
              <a:buSzTx/>
              <a:buNone/>
              <a:defRPr sz="2200" b="1"/>
            </a:lvl1pPr>
          </a:lstStyle>
          <a:p>
            <a:r>
              <a:t>Your title</a:t>
            </a:r>
          </a:p>
        </p:txBody>
      </p:sp>
      <p:sp>
        <p:nvSpPr>
          <p:cNvPr id="592" name="Rounded Rectangle"/>
          <p:cNvSpPr>
            <a:spLocks noGrp="1"/>
          </p:cNvSpPr>
          <p:nvPr>
            <p:ph type="body" sz="quarter" idx="57"/>
          </p:nvPr>
        </p:nvSpPr>
        <p:spPr>
          <a:xfrm>
            <a:off x="12894733" y="9453733"/>
            <a:ext cx="8864601" cy="508001"/>
          </a:xfrm>
          <a:prstGeom prst="roundRect">
            <a:avLst>
              <a:gd name="adj" fmla="val 50000"/>
            </a:avLst>
          </a:prstGeom>
          <a:solidFill>
            <a:schemeClr val="accent1">
              <a:hueOff val="-1744305"/>
              <a:satOff val="75409"/>
              <a:lumOff val="-47058"/>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93" name="100%"/>
          <p:cNvSpPr txBox="1">
            <a:spLocks noGrp="1"/>
          </p:cNvSpPr>
          <p:nvPr>
            <p:ph type="body" sz="quarter" idx="58"/>
          </p:nvPr>
        </p:nvSpPr>
        <p:spPr>
          <a:xfrm>
            <a:off x="22160577" y="9402933"/>
            <a:ext cx="977207" cy="558801"/>
          </a:xfrm>
          <a:prstGeom prst="rect">
            <a:avLst/>
          </a:prstGeom>
        </p:spPr>
        <p:txBody>
          <a:bodyPr wrap="none">
            <a:spAutoFit/>
          </a:bodyPr>
          <a:lstStyle>
            <a:lvl1pPr marL="0" indent="0">
              <a:buSzTx/>
              <a:buNone/>
              <a:defRPr b="1">
                <a:solidFill>
                  <a:schemeClr val="accent1">
                    <a:hueOff val="-1744305"/>
                    <a:satOff val="75409"/>
                    <a:lumOff val="-47058"/>
                  </a:schemeClr>
                </a:solidFill>
              </a:defRPr>
            </a:lvl1pPr>
          </a:lstStyle>
          <a:p>
            <a:r>
              <a:t>100%</a:t>
            </a:r>
          </a:p>
        </p:txBody>
      </p:sp>
      <p:sp>
        <p:nvSpPr>
          <p:cNvPr id="594" name="Rounded Rectangle"/>
          <p:cNvSpPr>
            <a:spLocks noGrp="1"/>
          </p:cNvSpPr>
          <p:nvPr>
            <p:ph type="body" sz="quarter" idx="59"/>
          </p:nvPr>
        </p:nvSpPr>
        <p:spPr>
          <a:xfrm>
            <a:off x="12894733" y="10960799"/>
            <a:ext cx="9018655" cy="508001"/>
          </a:xfrm>
          <a:prstGeom prst="roundRect">
            <a:avLst>
              <a:gd name="adj" fmla="val 50000"/>
            </a:avLst>
          </a:prstGeom>
          <a:solidFill>
            <a:schemeClr val="accent1"/>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95" name="Your title"/>
          <p:cNvSpPr txBox="1">
            <a:spLocks noGrp="1"/>
          </p:cNvSpPr>
          <p:nvPr>
            <p:ph type="body" sz="quarter" idx="60"/>
          </p:nvPr>
        </p:nvSpPr>
        <p:spPr>
          <a:xfrm>
            <a:off x="13164745" y="10353789"/>
            <a:ext cx="1408981" cy="482601"/>
          </a:xfrm>
          <a:prstGeom prst="rect">
            <a:avLst/>
          </a:prstGeom>
        </p:spPr>
        <p:txBody>
          <a:bodyPr wrap="none" anchor="b">
            <a:spAutoFit/>
          </a:bodyPr>
          <a:lstStyle>
            <a:lvl1pPr marL="0" indent="0">
              <a:buSzTx/>
              <a:buNone/>
              <a:defRPr sz="2200" b="1"/>
            </a:lvl1pPr>
          </a:lstStyle>
          <a:p>
            <a:r>
              <a:t>Your title</a:t>
            </a:r>
          </a:p>
        </p:txBody>
      </p:sp>
      <p:sp>
        <p:nvSpPr>
          <p:cNvPr id="596" name="Rounded Rectangle"/>
          <p:cNvSpPr>
            <a:spLocks noGrp="1"/>
          </p:cNvSpPr>
          <p:nvPr>
            <p:ph type="body" sz="quarter" idx="61"/>
          </p:nvPr>
        </p:nvSpPr>
        <p:spPr>
          <a:xfrm>
            <a:off x="12894733" y="10960799"/>
            <a:ext cx="8864601" cy="508001"/>
          </a:xfrm>
          <a:prstGeom prst="roundRect">
            <a:avLst>
              <a:gd name="adj" fmla="val 50000"/>
            </a:avLst>
          </a:prstGeom>
          <a:solidFill>
            <a:schemeClr val="accent1">
              <a:hueOff val="-1744305"/>
              <a:satOff val="75409"/>
              <a:lumOff val="-47058"/>
            </a:schemeClr>
          </a:solidFill>
        </p:spPr>
        <p:txBody>
          <a:bodyPr anchor="ctr">
            <a:noAutofit/>
          </a:bodyPr>
          <a:lstStyle/>
          <a:p>
            <a:pPr marL="127000" marR="127000" indent="0" algn="ctr" defTabSz="825500">
              <a:buSzTx/>
              <a:buNone/>
              <a:defRPr sz="1800">
                <a:solidFill>
                  <a:schemeClr val="accent6">
                    <a:hueOff val="7861421"/>
                    <a:satOff val="-3448"/>
                    <a:lumOff val="40208"/>
                  </a:schemeClr>
                </a:solidFill>
              </a:defRPr>
            </a:pPr>
            <a:endParaRPr/>
          </a:p>
        </p:txBody>
      </p:sp>
      <p:sp>
        <p:nvSpPr>
          <p:cNvPr id="597" name="120%"/>
          <p:cNvSpPr txBox="1">
            <a:spLocks noGrp="1"/>
          </p:cNvSpPr>
          <p:nvPr>
            <p:ph type="body" sz="quarter" idx="62"/>
          </p:nvPr>
        </p:nvSpPr>
        <p:spPr>
          <a:xfrm>
            <a:off x="22160577" y="10909999"/>
            <a:ext cx="977207" cy="558801"/>
          </a:xfrm>
          <a:prstGeom prst="rect">
            <a:avLst/>
          </a:prstGeom>
        </p:spPr>
        <p:txBody>
          <a:bodyPr wrap="none">
            <a:spAutoFit/>
          </a:bodyPr>
          <a:lstStyle>
            <a:lvl1pPr marL="0" indent="0">
              <a:buSzTx/>
              <a:buNone/>
              <a:defRPr b="1">
                <a:solidFill>
                  <a:schemeClr val="accent1">
                    <a:hueOff val="-1744305"/>
                    <a:satOff val="75409"/>
                    <a:lumOff val="-47058"/>
                  </a:schemeClr>
                </a:solidFill>
              </a:defRPr>
            </a:lvl1pPr>
          </a:lstStyle>
          <a:p>
            <a:r>
              <a:t>120%</a:t>
            </a:r>
          </a:p>
        </p:txBody>
      </p:sp>
      <p:sp>
        <p:nvSpPr>
          <p:cNvPr id="598" name="Image"/>
          <p:cNvSpPr>
            <a:spLocks noGrp="1"/>
          </p:cNvSpPr>
          <p:nvPr>
            <p:ph type="pic" sz="quarter" idx="63"/>
          </p:nvPr>
        </p:nvSpPr>
        <p:spPr>
          <a:xfrm>
            <a:off x="21233272" y="11011599"/>
            <a:ext cx="368165" cy="406401"/>
          </a:xfrm>
          <a:prstGeom prst="rect">
            <a:avLst/>
          </a:prstGeom>
        </p:spPr>
        <p:txBody>
          <a:bodyPr lIns="91439" tIns="45719" rIns="91439" bIns="45719">
            <a:noAutofit/>
          </a:bodyPr>
          <a:lstStyle/>
          <a:p>
            <a:endParaRPr/>
          </a:p>
        </p:txBody>
      </p:sp>
    </p:spTree>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x">
  <p:cSld name="Calendar Month">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60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606" name="January 2021"/>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January 2021</a:t>
            </a:r>
          </a:p>
        </p:txBody>
      </p:sp>
      <p:pic>
        <p:nvPicPr>
          <p:cNvPr id="60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608" name="Subtitle if needed"/>
          <p:cNvSpPr txBox="1">
            <a:spLocks noGrp="1"/>
          </p:cNvSpPr>
          <p:nvPr>
            <p:ph type="body" sz="quarter" idx="22"/>
          </p:nvPr>
        </p:nvSpPr>
        <p:spPr>
          <a:xfrm>
            <a:off x="1016088" y="2012480"/>
            <a:ext cx="22351823" cy="622301"/>
          </a:xfrm>
          <a:prstGeom prst="rect">
            <a:avLst/>
          </a:prstGeom>
        </p:spPr>
        <p:txBody>
          <a:bodyPr anchor="ctr">
            <a:spAutoFit/>
          </a:bodyPr>
          <a:lstStyle>
            <a:lvl1pPr marL="0" indent="0" algn="ctr">
              <a:buSzTx/>
              <a:buNone/>
              <a:defRPr sz="3000"/>
            </a:lvl1pPr>
          </a:lstStyle>
          <a:p>
            <a:r>
              <a:t>Subtitle if needed</a:t>
            </a:r>
          </a:p>
        </p:txBody>
      </p:sp>
      <p:sp>
        <p:nvSpPr>
          <p:cNvPr id="609"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graphicFrame>
        <p:nvGraphicFramePr>
          <p:cNvPr id="610" name="Table"/>
          <p:cNvGraphicFramePr/>
          <p:nvPr/>
        </p:nvGraphicFramePr>
        <p:xfrm>
          <a:off x="1011766" y="2912533"/>
          <a:ext cx="22195367" cy="9751881"/>
        </p:xfrm>
        <a:graphic>
          <a:graphicData uri="http://schemas.openxmlformats.org/drawingml/2006/table">
            <a:tbl>
              <a:tblPr firstRow="1">
                <a:tableStyleId>{3DC5C2F9-1CAC-4260-A1DD-9FCDBB877499}</a:tableStyleId>
              </a:tblPr>
              <a:tblGrid>
                <a:gridCol w="3168952">
                  <a:extLst>
                    <a:ext uri="{9D8B030D-6E8A-4147-A177-3AD203B41FA5}">
                      <a16:colId xmlns:a16="http://schemas.microsoft.com/office/drawing/2014/main" val="20000"/>
                    </a:ext>
                  </a:extLst>
                </a:gridCol>
                <a:gridCol w="3168952">
                  <a:extLst>
                    <a:ext uri="{9D8B030D-6E8A-4147-A177-3AD203B41FA5}">
                      <a16:colId xmlns:a16="http://schemas.microsoft.com/office/drawing/2014/main" val="20001"/>
                    </a:ext>
                  </a:extLst>
                </a:gridCol>
                <a:gridCol w="3168952">
                  <a:extLst>
                    <a:ext uri="{9D8B030D-6E8A-4147-A177-3AD203B41FA5}">
                      <a16:colId xmlns:a16="http://schemas.microsoft.com/office/drawing/2014/main" val="20002"/>
                    </a:ext>
                  </a:extLst>
                </a:gridCol>
                <a:gridCol w="3168952">
                  <a:extLst>
                    <a:ext uri="{9D8B030D-6E8A-4147-A177-3AD203B41FA5}">
                      <a16:colId xmlns:a16="http://schemas.microsoft.com/office/drawing/2014/main" val="20003"/>
                    </a:ext>
                  </a:extLst>
                </a:gridCol>
                <a:gridCol w="3168952">
                  <a:extLst>
                    <a:ext uri="{9D8B030D-6E8A-4147-A177-3AD203B41FA5}">
                      <a16:colId xmlns:a16="http://schemas.microsoft.com/office/drawing/2014/main" val="20004"/>
                    </a:ext>
                  </a:extLst>
                </a:gridCol>
                <a:gridCol w="3168952">
                  <a:extLst>
                    <a:ext uri="{9D8B030D-6E8A-4147-A177-3AD203B41FA5}">
                      <a16:colId xmlns:a16="http://schemas.microsoft.com/office/drawing/2014/main" val="20005"/>
                    </a:ext>
                  </a:extLst>
                </a:gridCol>
                <a:gridCol w="3168952">
                  <a:extLst>
                    <a:ext uri="{9D8B030D-6E8A-4147-A177-3AD203B41FA5}">
                      <a16:colId xmlns:a16="http://schemas.microsoft.com/office/drawing/2014/main" val="20006"/>
                    </a:ext>
                  </a:extLst>
                </a:gridCol>
              </a:tblGrid>
              <a:tr h="635000">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Sunday</a:t>
                      </a:r>
                    </a:p>
                  </a:txBody>
                  <a:tcPr marL="50800" marR="50800" marT="50800" marB="50800" anchor="ctr" horzOverflow="overflow">
                    <a:lnL w="0">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Monday</a:t>
                      </a: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Tuesday</a:t>
                      </a: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Wednesday</a:t>
                      </a: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Thursday</a:t>
                      </a: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Friday</a:t>
                      </a:r>
                    </a:p>
                  </a:txBody>
                  <a:tcPr marL="50800" marR="50800" marT="50800" marB="50800" anchor="ctr" horzOverflow="overflow">
                    <a:lnL w="12700">
                      <a:solidFill>
                        <a:schemeClr val="accent6">
                          <a:hueOff val="7861421"/>
                          <a:satOff val="-3448"/>
                          <a:lumOff val="40208"/>
                        </a:schemeClr>
                      </a:solidFill>
                      <a:miter lim="400000"/>
                    </a:lnL>
                    <a:lnR w="12700">
                      <a:solidFill>
                        <a:schemeClr val="accent6">
                          <a:hueOff val="7861421"/>
                          <a:satOff val="-3448"/>
                          <a:lumOff val="40208"/>
                        </a:schemeClr>
                      </a:solidFill>
                      <a:miter lim="400000"/>
                    </a:lnR>
                    <a:lnT w="0">
                      <a:miter lim="400000"/>
                    </a:lnT>
                    <a:lnB w="0">
                      <a:miter lim="400000"/>
                    </a:lnB>
                    <a:solidFill>
                      <a:schemeClr val="accent1"/>
                    </a:solidFill>
                  </a:tcPr>
                </a:tc>
                <a:tc>
                  <a:txBody>
                    <a:bodyPr/>
                    <a:lstStyle/>
                    <a:p>
                      <a:pPr defTabSz="914400">
                        <a:tabLst>
                          <a:tab pos="1663700" algn="l"/>
                        </a:tabLst>
                        <a:defRPr b="0"/>
                      </a:pPr>
                      <a:r>
                        <a:rPr sz="2000" b="1">
                          <a:solidFill>
                            <a:schemeClr val="accent4">
                              <a:hueOff val="10957319"/>
                              <a:lumOff val="-29411"/>
                            </a:schemeClr>
                          </a:solidFill>
                          <a:latin typeface="+mn-lt"/>
                          <a:ea typeface="+mn-ea"/>
                          <a:cs typeface="+mn-cs"/>
                          <a:sym typeface="Open Sans"/>
                        </a:rPr>
                        <a:t>Saturday</a:t>
                      </a:r>
                    </a:p>
                  </a:txBody>
                  <a:tcPr marL="50800" marR="50800" marT="50800" marB="50800" anchor="ctr" horzOverflow="overflow">
                    <a:lnL w="12700">
                      <a:solidFill>
                        <a:schemeClr val="accent6">
                          <a:hueOff val="7861421"/>
                          <a:satOff val="-3448"/>
                          <a:lumOff val="40208"/>
                        </a:schemeClr>
                      </a:solidFill>
                      <a:miter lim="400000"/>
                    </a:lnL>
                    <a:lnR w="0">
                      <a:miter lim="400000"/>
                    </a:lnR>
                    <a:lnT w="0">
                      <a:miter lim="400000"/>
                    </a:lnT>
                    <a:lnB w="0">
                      <a:miter lim="400000"/>
                    </a:lnB>
                    <a:solidFill>
                      <a:schemeClr val="accent1"/>
                    </a:solidFill>
                  </a:tcPr>
                </a:tc>
                <a:extLst>
                  <a:ext uri="{0D108BD9-81ED-4DB2-BD59-A6C34878D82A}">
                    <a16:rowId xmlns:a16="http://schemas.microsoft.com/office/drawing/2014/main" val="10000"/>
                  </a:ext>
                </a:extLst>
              </a:tr>
              <a:tr h="1518311">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lnT w="0">
                      <a:miter lim="400000"/>
                    </a:lnT>
                  </a:tcPr>
                </a:tc>
                <a:tc>
                  <a:txBody>
                    <a:bodyPr/>
                    <a:lstStyle/>
                    <a:p>
                      <a:pPr defTabSz="914400">
                        <a:defRPr sz="2000">
                          <a:sym typeface="Open Sans"/>
                        </a:defRPr>
                      </a:pPr>
                      <a:endParaRPr/>
                    </a:p>
                  </a:txBody>
                  <a:tcPr marL="50800" marR="50800" marT="50800" marB="50800" anchor="ctr" horzOverflow="overflow">
                    <a:lnT w="0">
                      <a:miter lim="400000"/>
                    </a:lnT>
                    <a:solidFill>
                      <a:schemeClr val="accent6">
                        <a:hueOff val="7861421"/>
                        <a:satOff val="-3448"/>
                        <a:lumOff val="40208"/>
                      </a:schemeClr>
                    </a:solidFill>
                  </a:tcPr>
                </a:tc>
                <a:extLst>
                  <a:ext uri="{0D108BD9-81ED-4DB2-BD59-A6C34878D82A}">
                    <a16:rowId xmlns:a16="http://schemas.microsoft.com/office/drawing/2014/main" val="10001"/>
                  </a:ext>
                </a:extLst>
              </a:tr>
              <a:tr h="1518311">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extLst>
                  <a:ext uri="{0D108BD9-81ED-4DB2-BD59-A6C34878D82A}">
                    <a16:rowId xmlns:a16="http://schemas.microsoft.com/office/drawing/2014/main" val="10002"/>
                  </a:ext>
                </a:extLst>
              </a:tr>
              <a:tr h="1518311">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extLst>
                  <a:ext uri="{0D108BD9-81ED-4DB2-BD59-A6C34878D82A}">
                    <a16:rowId xmlns:a16="http://schemas.microsoft.com/office/drawing/2014/main" val="10003"/>
                  </a:ext>
                </a:extLst>
              </a:tr>
              <a:tr h="1518311">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extLst>
                  <a:ext uri="{0D108BD9-81ED-4DB2-BD59-A6C34878D82A}">
                    <a16:rowId xmlns:a16="http://schemas.microsoft.com/office/drawing/2014/main" val="10004"/>
                  </a:ext>
                </a:extLst>
              </a:tr>
              <a:tr h="1518311">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extLst>
                  <a:ext uri="{0D108BD9-81ED-4DB2-BD59-A6C34878D82A}">
                    <a16:rowId xmlns:a16="http://schemas.microsoft.com/office/drawing/2014/main" val="10005"/>
                  </a:ext>
                </a:extLst>
              </a:tr>
              <a:tr h="1518311">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tc>
                  <a:txBody>
                    <a:bodyPr/>
                    <a:lstStyle/>
                    <a:p>
                      <a:pPr defTabSz="914400">
                        <a:defRPr sz="2000">
                          <a:sym typeface="Open Sans"/>
                        </a:defRPr>
                      </a:pPr>
                      <a:endParaRPr/>
                    </a:p>
                  </a:txBody>
                  <a:tcPr marL="50800" marR="50800" marT="50800" marB="50800" anchor="ctr" horzOverflow="overflow">
                    <a:solidFill>
                      <a:schemeClr val="accent6">
                        <a:hueOff val="7861421"/>
                        <a:satOff val="-3448"/>
                        <a:lumOff val="40208"/>
                      </a:schemeClr>
                    </a:solidFill>
                  </a:tcPr>
                </a:tc>
                <a:extLst>
                  <a:ext uri="{0D108BD9-81ED-4DB2-BD59-A6C34878D82A}">
                    <a16:rowId xmlns:a16="http://schemas.microsoft.com/office/drawing/2014/main" val="10006"/>
                  </a:ext>
                </a:extLst>
              </a:tr>
            </a:tbl>
          </a:graphicData>
        </a:graphic>
      </p:graphicFrame>
      <p:sp>
        <p:nvSpPr>
          <p:cNvPr id="611" name="27"/>
          <p:cNvSpPr txBox="1">
            <a:spLocks noGrp="1"/>
          </p:cNvSpPr>
          <p:nvPr>
            <p:ph type="body" sz="quarter" idx="23"/>
          </p:nvPr>
        </p:nvSpPr>
        <p:spPr>
          <a:xfrm>
            <a:off x="1009000" y="3541183"/>
            <a:ext cx="485355"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27</a:t>
            </a:r>
          </a:p>
        </p:txBody>
      </p:sp>
      <p:sp>
        <p:nvSpPr>
          <p:cNvPr id="612" name="28"/>
          <p:cNvSpPr txBox="1">
            <a:spLocks noGrp="1"/>
          </p:cNvSpPr>
          <p:nvPr>
            <p:ph type="body" sz="quarter" idx="24"/>
          </p:nvPr>
        </p:nvSpPr>
        <p:spPr>
          <a:xfrm>
            <a:off x="4175534" y="3541183"/>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28</a:t>
            </a:r>
          </a:p>
        </p:txBody>
      </p:sp>
      <p:sp>
        <p:nvSpPr>
          <p:cNvPr id="613" name="29"/>
          <p:cNvSpPr txBox="1">
            <a:spLocks noGrp="1"/>
          </p:cNvSpPr>
          <p:nvPr>
            <p:ph type="body" sz="quarter" idx="25"/>
          </p:nvPr>
        </p:nvSpPr>
        <p:spPr>
          <a:xfrm>
            <a:off x="7342067" y="3541183"/>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29</a:t>
            </a:r>
          </a:p>
        </p:txBody>
      </p:sp>
      <p:sp>
        <p:nvSpPr>
          <p:cNvPr id="614" name="30"/>
          <p:cNvSpPr txBox="1">
            <a:spLocks noGrp="1"/>
          </p:cNvSpPr>
          <p:nvPr>
            <p:ph type="body" sz="quarter" idx="26"/>
          </p:nvPr>
        </p:nvSpPr>
        <p:spPr>
          <a:xfrm>
            <a:off x="10508601" y="3541183"/>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30</a:t>
            </a:r>
          </a:p>
        </p:txBody>
      </p:sp>
      <p:sp>
        <p:nvSpPr>
          <p:cNvPr id="615" name="31"/>
          <p:cNvSpPr txBox="1">
            <a:spLocks noGrp="1"/>
          </p:cNvSpPr>
          <p:nvPr>
            <p:ph type="body" sz="quarter" idx="27"/>
          </p:nvPr>
        </p:nvSpPr>
        <p:spPr>
          <a:xfrm>
            <a:off x="13675134" y="3541183"/>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31</a:t>
            </a:r>
          </a:p>
        </p:txBody>
      </p:sp>
      <p:sp>
        <p:nvSpPr>
          <p:cNvPr id="616" name="01"/>
          <p:cNvSpPr txBox="1">
            <a:spLocks noGrp="1"/>
          </p:cNvSpPr>
          <p:nvPr>
            <p:ph type="body" sz="quarter" idx="28"/>
          </p:nvPr>
        </p:nvSpPr>
        <p:spPr>
          <a:xfrm>
            <a:off x="16841668" y="3541183"/>
            <a:ext cx="485354" cy="457201"/>
          </a:xfrm>
          <a:prstGeom prst="rect">
            <a:avLst/>
          </a:prstGeom>
          <a:ln>
            <a:solidFill>
              <a:schemeClr val="accent1"/>
            </a:solidFill>
          </a:ln>
        </p:spPr>
        <p:txBody>
          <a:bodyPr anchor="b">
            <a:spAutoFit/>
          </a:bodyPr>
          <a:lstStyle>
            <a:lvl1pPr marL="0" indent="0" algn="ctr">
              <a:buSzTx/>
              <a:buNone/>
              <a:defRPr sz="2000" b="1"/>
            </a:lvl1pPr>
          </a:lstStyle>
          <a:p>
            <a:r>
              <a:t>01</a:t>
            </a:r>
          </a:p>
        </p:txBody>
      </p:sp>
      <p:sp>
        <p:nvSpPr>
          <p:cNvPr id="617" name="02"/>
          <p:cNvSpPr txBox="1">
            <a:spLocks noGrp="1"/>
          </p:cNvSpPr>
          <p:nvPr>
            <p:ph type="body" sz="quarter" idx="29"/>
          </p:nvPr>
        </p:nvSpPr>
        <p:spPr>
          <a:xfrm>
            <a:off x="20020900" y="3541183"/>
            <a:ext cx="485354" cy="457201"/>
          </a:xfrm>
          <a:prstGeom prst="rect">
            <a:avLst/>
          </a:prstGeom>
          <a:ln>
            <a:solidFill>
              <a:schemeClr val="accent1"/>
            </a:solidFill>
          </a:ln>
        </p:spPr>
        <p:txBody>
          <a:bodyPr anchor="b">
            <a:spAutoFit/>
          </a:bodyPr>
          <a:lstStyle>
            <a:lvl1pPr marL="0" indent="0" algn="ctr">
              <a:buSzTx/>
              <a:buNone/>
              <a:defRPr sz="2000" b="1"/>
            </a:lvl1pPr>
          </a:lstStyle>
          <a:p>
            <a:r>
              <a:t>02</a:t>
            </a:r>
          </a:p>
        </p:txBody>
      </p:sp>
      <p:sp>
        <p:nvSpPr>
          <p:cNvPr id="618" name="03"/>
          <p:cNvSpPr txBox="1">
            <a:spLocks noGrp="1"/>
          </p:cNvSpPr>
          <p:nvPr>
            <p:ph type="body" sz="quarter" idx="30"/>
          </p:nvPr>
        </p:nvSpPr>
        <p:spPr>
          <a:xfrm>
            <a:off x="1009000" y="5048249"/>
            <a:ext cx="485355" cy="457201"/>
          </a:xfrm>
          <a:prstGeom prst="rect">
            <a:avLst/>
          </a:prstGeom>
          <a:ln>
            <a:solidFill>
              <a:schemeClr val="accent1"/>
            </a:solidFill>
          </a:ln>
        </p:spPr>
        <p:txBody>
          <a:bodyPr anchor="b">
            <a:spAutoFit/>
          </a:bodyPr>
          <a:lstStyle>
            <a:lvl1pPr marL="0" indent="0" algn="ctr">
              <a:buSzTx/>
              <a:buNone/>
              <a:defRPr sz="2000" b="1"/>
            </a:lvl1pPr>
          </a:lstStyle>
          <a:p>
            <a:r>
              <a:t>03</a:t>
            </a:r>
          </a:p>
        </p:txBody>
      </p:sp>
      <p:sp>
        <p:nvSpPr>
          <p:cNvPr id="619" name="04"/>
          <p:cNvSpPr txBox="1">
            <a:spLocks noGrp="1"/>
          </p:cNvSpPr>
          <p:nvPr>
            <p:ph type="body" sz="quarter" idx="31"/>
          </p:nvPr>
        </p:nvSpPr>
        <p:spPr>
          <a:xfrm>
            <a:off x="4175534" y="5048249"/>
            <a:ext cx="485354" cy="457201"/>
          </a:xfrm>
          <a:prstGeom prst="rect">
            <a:avLst/>
          </a:prstGeom>
          <a:ln>
            <a:solidFill>
              <a:schemeClr val="accent1"/>
            </a:solidFill>
          </a:ln>
        </p:spPr>
        <p:txBody>
          <a:bodyPr anchor="b">
            <a:spAutoFit/>
          </a:bodyPr>
          <a:lstStyle>
            <a:lvl1pPr marL="0" indent="0" algn="ctr">
              <a:buSzTx/>
              <a:buNone/>
              <a:defRPr sz="2000" b="1"/>
            </a:lvl1pPr>
          </a:lstStyle>
          <a:p>
            <a:r>
              <a:t>04</a:t>
            </a:r>
          </a:p>
        </p:txBody>
      </p:sp>
      <p:sp>
        <p:nvSpPr>
          <p:cNvPr id="620" name="05"/>
          <p:cNvSpPr txBox="1">
            <a:spLocks noGrp="1"/>
          </p:cNvSpPr>
          <p:nvPr>
            <p:ph type="body" sz="quarter" idx="32"/>
          </p:nvPr>
        </p:nvSpPr>
        <p:spPr>
          <a:xfrm>
            <a:off x="7342067" y="5048249"/>
            <a:ext cx="485354" cy="457201"/>
          </a:xfrm>
          <a:prstGeom prst="rect">
            <a:avLst/>
          </a:prstGeom>
          <a:ln>
            <a:solidFill>
              <a:schemeClr val="accent1"/>
            </a:solidFill>
          </a:ln>
        </p:spPr>
        <p:txBody>
          <a:bodyPr anchor="b">
            <a:spAutoFit/>
          </a:bodyPr>
          <a:lstStyle>
            <a:lvl1pPr marL="0" indent="0" algn="ctr">
              <a:buSzTx/>
              <a:buNone/>
              <a:defRPr sz="2000" b="1"/>
            </a:lvl1pPr>
          </a:lstStyle>
          <a:p>
            <a:r>
              <a:t>05</a:t>
            </a:r>
          </a:p>
        </p:txBody>
      </p:sp>
      <p:sp>
        <p:nvSpPr>
          <p:cNvPr id="621" name="06"/>
          <p:cNvSpPr txBox="1">
            <a:spLocks noGrp="1"/>
          </p:cNvSpPr>
          <p:nvPr>
            <p:ph type="body" sz="quarter" idx="33"/>
          </p:nvPr>
        </p:nvSpPr>
        <p:spPr>
          <a:xfrm>
            <a:off x="10508601" y="5048249"/>
            <a:ext cx="485354" cy="457201"/>
          </a:xfrm>
          <a:prstGeom prst="rect">
            <a:avLst/>
          </a:prstGeom>
          <a:ln>
            <a:solidFill>
              <a:schemeClr val="accent1"/>
            </a:solidFill>
          </a:ln>
        </p:spPr>
        <p:txBody>
          <a:bodyPr anchor="b">
            <a:spAutoFit/>
          </a:bodyPr>
          <a:lstStyle>
            <a:lvl1pPr marL="0" indent="0" algn="ctr">
              <a:buSzTx/>
              <a:buNone/>
              <a:defRPr sz="2000" b="1"/>
            </a:lvl1pPr>
          </a:lstStyle>
          <a:p>
            <a:r>
              <a:t>06</a:t>
            </a:r>
          </a:p>
        </p:txBody>
      </p:sp>
      <p:sp>
        <p:nvSpPr>
          <p:cNvPr id="622" name="07"/>
          <p:cNvSpPr txBox="1">
            <a:spLocks noGrp="1"/>
          </p:cNvSpPr>
          <p:nvPr>
            <p:ph type="body" sz="quarter" idx="34"/>
          </p:nvPr>
        </p:nvSpPr>
        <p:spPr>
          <a:xfrm>
            <a:off x="13675134" y="5048249"/>
            <a:ext cx="485354" cy="457201"/>
          </a:xfrm>
          <a:prstGeom prst="rect">
            <a:avLst/>
          </a:prstGeom>
          <a:ln>
            <a:solidFill>
              <a:schemeClr val="accent1"/>
            </a:solidFill>
          </a:ln>
        </p:spPr>
        <p:txBody>
          <a:bodyPr anchor="b">
            <a:spAutoFit/>
          </a:bodyPr>
          <a:lstStyle>
            <a:lvl1pPr marL="0" indent="0" algn="ctr">
              <a:buSzTx/>
              <a:buNone/>
              <a:defRPr sz="2000" b="1"/>
            </a:lvl1pPr>
          </a:lstStyle>
          <a:p>
            <a:r>
              <a:t>07</a:t>
            </a:r>
          </a:p>
        </p:txBody>
      </p:sp>
      <p:sp>
        <p:nvSpPr>
          <p:cNvPr id="623" name="08"/>
          <p:cNvSpPr txBox="1">
            <a:spLocks noGrp="1"/>
          </p:cNvSpPr>
          <p:nvPr>
            <p:ph type="body" sz="quarter" idx="35"/>
          </p:nvPr>
        </p:nvSpPr>
        <p:spPr>
          <a:xfrm>
            <a:off x="16854368" y="5048249"/>
            <a:ext cx="485354" cy="457201"/>
          </a:xfrm>
          <a:prstGeom prst="rect">
            <a:avLst/>
          </a:prstGeom>
          <a:ln>
            <a:solidFill>
              <a:schemeClr val="accent1"/>
            </a:solidFill>
          </a:ln>
        </p:spPr>
        <p:txBody>
          <a:bodyPr anchor="b">
            <a:spAutoFit/>
          </a:bodyPr>
          <a:lstStyle>
            <a:lvl1pPr marL="0" indent="0" algn="ctr">
              <a:buSzTx/>
              <a:buNone/>
              <a:defRPr sz="2000" b="1"/>
            </a:lvl1pPr>
          </a:lstStyle>
          <a:p>
            <a:r>
              <a:t>08</a:t>
            </a:r>
          </a:p>
        </p:txBody>
      </p:sp>
      <p:sp>
        <p:nvSpPr>
          <p:cNvPr id="624" name="09"/>
          <p:cNvSpPr txBox="1">
            <a:spLocks noGrp="1"/>
          </p:cNvSpPr>
          <p:nvPr>
            <p:ph type="body" sz="quarter" idx="36"/>
          </p:nvPr>
        </p:nvSpPr>
        <p:spPr>
          <a:xfrm>
            <a:off x="20020900" y="5048249"/>
            <a:ext cx="485354" cy="457201"/>
          </a:xfrm>
          <a:prstGeom prst="rect">
            <a:avLst/>
          </a:prstGeom>
          <a:ln>
            <a:solidFill>
              <a:schemeClr val="accent1"/>
            </a:solidFill>
          </a:ln>
        </p:spPr>
        <p:txBody>
          <a:bodyPr anchor="b">
            <a:spAutoFit/>
          </a:bodyPr>
          <a:lstStyle>
            <a:lvl1pPr marL="0" indent="0" algn="ctr">
              <a:buSzTx/>
              <a:buNone/>
              <a:defRPr sz="2000" b="1"/>
            </a:lvl1pPr>
          </a:lstStyle>
          <a:p>
            <a:r>
              <a:t>09</a:t>
            </a:r>
          </a:p>
        </p:txBody>
      </p:sp>
      <p:sp>
        <p:nvSpPr>
          <p:cNvPr id="625" name="10"/>
          <p:cNvSpPr txBox="1">
            <a:spLocks noGrp="1"/>
          </p:cNvSpPr>
          <p:nvPr>
            <p:ph type="body" sz="quarter" idx="37"/>
          </p:nvPr>
        </p:nvSpPr>
        <p:spPr>
          <a:xfrm>
            <a:off x="1009000" y="6580716"/>
            <a:ext cx="485355" cy="457201"/>
          </a:xfrm>
          <a:prstGeom prst="rect">
            <a:avLst/>
          </a:prstGeom>
          <a:ln>
            <a:solidFill>
              <a:schemeClr val="accent1"/>
            </a:solidFill>
          </a:ln>
        </p:spPr>
        <p:txBody>
          <a:bodyPr anchor="b">
            <a:spAutoFit/>
          </a:bodyPr>
          <a:lstStyle>
            <a:lvl1pPr marL="0" indent="0" algn="ctr">
              <a:buSzTx/>
              <a:buNone/>
              <a:defRPr sz="2000" b="1"/>
            </a:lvl1pPr>
          </a:lstStyle>
          <a:p>
            <a:r>
              <a:t>10</a:t>
            </a:r>
          </a:p>
        </p:txBody>
      </p:sp>
      <p:sp>
        <p:nvSpPr>
          <p:cNvPr id="626" name="11"/>
          <p:cNvSpPr txBox="1">
            <a:spLocks noGrp="1"/>
          </p:cNvSpPr>
          <p:nvPr>
            <p:ph type="body" sz="quarter" idx="38"/>
          </p:nvPr>
        </p:nvSpPr>
        <p:spPr>
          <a:xfrm>
            <a:off x="4175534" y="6580716"/>
            <a:ext cx="485354" cy="457201"/>
          </a:xfrm>
          <a:prstGeom prst="rect">
            <a:avLst/>
          </a:prstGeom>
          <a:ln>
            <a:solidFill>
              <a:schemeClr val="accent1"/>
            </a:solidFill>
          </a:ln>
        </p:spPr>
        <p:txBody>
          <a:bodyPr anchor="b">
            <a:spAutoFit/>
          </a:bodyPr>
          <a:lstStyle>
            <a:lvl1pPr marL="0" indent="0" algn="ctr">
              <a:buSzTx/>
              <a:buNone/>
              <a:defRPr sz="2000" b="1"/>
            </a:lvl1pPr>
          </a:lstStyle>
          <a:p>
            <a:r>
              <a:t>11</a:t>
            </a:r>
          </a:p>
        </p:txBody>
      </p:sp>
      <p:sp>
        <p:nvSpPr>
          <p:cNvPr id="627" name="12"/>
          <p:cNvSpPr txBox="1">
            <a:spLocks noGrp="1"/>
          </p:cNvSpPr>
          <p:nvPr>
            <p:ph type="body" sz="quarter" idx="39"/>
          </p:nvPr>
        </p:nvSpPr>
        <p:spPr>
          <a:xfrm>
            <a:off x="7342067" y="6580716"/>
            <a:ext cx="485354" cy="457201"/>
          </a:xfrm>
          <a:prstGeom prst="rect">
            <a:avLst/>
          </a:prstGeom>
          <a:ln>
            <a:solidFill>
              <a:schemeClr val="accent1"/>
            </a:solidFill>
          </a:ln>
        </p:spPr>
        <p:txBody>
          <a:bodyPr anchor="b">
            <a:spAutoFit/>
          </a:bodyPr>
          <a:lstStyle>
            <a:lvl1pPr marL="0" indent="0" algn="ctr">
              <a:buSzTx/>
              <a:buNone/>
              <a:defRPr sz="2000" b="1"/>
            </a:lvl1pPr>
          </a:lstStyle>
          <a:p>
            <a:r>
              <a:t>12</a:t>
            </a:r>
          </a:p>
        </p:txBody>
      </p:sp>
      <p:sp>
        <p:nvSpPr>
          <p:cNvPr id="628" name="13"/>
          <p:cNvSpPr txBox="1">
            <a:spLocks noGrp="1"/>
          </p:cNvSpPr>
          <p:nvPr>
            <p:ph type="body" sz="quarter" idx="40"/>
          </p:nvPr>
        </p:nvSpPr>
        <p:spPr>
          <a:xfrm>
            <a:off x="10508601" y="6580716"/>
            <a:ext cx="485354" cy="457201"/>
          </a:xfrm>
          <a:prstGeom prst="rect">
            <a:avLst/>
          </a:prstGeom>
          <a:ln>
            <a:solidFill>
              <a:schemeClr val="accent1"/>
            </a:solidFill>
          </a:ln>
        </p:spPr>
        <p:txBody>
          <a:bodyPr anchor="b">
            <a:spAutoFit/>
          </a:bodyPr>
          <a:lstStyle>
            <a:lvl1pPr marL="0" indent="0" algn="ctr">
              <a:buSzTx/>
              <a:buNone/>
              <a:defRPr sz="2000" b="1"/>
            </a:lvl1pPr>
          </a:lstStyle>
          <a:p>
            <a:r>
              <a:t>13</a:t>
            </a:r>
          </a:p>
        </p:txBody>
      </p:sp>
      <p:sp>
        <p:nvSpPr>
          <p:cNvPr id="629" name="14"/>
          <p:cNvSpPr txBox="1">
            <a:spLocks noGrp="1"/>
          </p:cNvSpPr>
          <p:nvPr>
            <p:ph type="body" sz="quarter" idx="41"/>
          </p:nvPr>
        </p:nvSpPr>
        <p:spPr>
          <a:xfrm>
            <a:off x="13675134" y="6580716"/>
            <a:ext cx="485354" cy="457201"/>
          </a:xfrm>
          <a:prstGeom prst="rect">
            <a:avLst/>
          </a:prstGeom>
          <a:ln>
            <a:solidFill>
              <a:schemeClr val="accent1"/>
            </a:solidFill>
          </a:ln>
        </p:spPr>
        <p:txBody>
          <a:bodyPr anchor="b">
            <a:spAutoFit/>
          </a:bodyPr>
          <a:lstStyle>
            <a:lvl1pPr marL="0" indent="0" algn="ctr">
              <a:buSzTx/>
              <a:buNone/>
              <a:defRPr sz="2000" b="1"/>
            </a:lvl1pPr>
          </a:lstStyle>
          <a:p>
            <a:r>
              <a:t>14</a:t>
            </a:r>
          </a:p>
        </p:txBody>
      </p:sp>
      <p:sp>
        <p:nvSpPr>
          <p:cNvPr id="630" name="15"/>
          <p:cNvSpPr txBox="1">
            <a:spLocks noGrp="1"/>
          </p:cNvSpPr>
          <p:nvPr>
            <p:ph type="body" sz="quarter" idx="42"/>
          </p:nvPr>
        </p:nvSpPr>
        <p:spPr>
          <a:xfrm>
            <a:off x="16854368" y="6580716"/>
            <a:ext cx="485354" cy="457201"/>
          </a:xfrm>
          <a:prstGeom prst="rect">
            <a:avLst/>
          </a:prstGeom>
          <a:ln>
            <a:solidFill>
              <a:schemeClr val="accent1"/>
            </a:solidFill>
          </a:ln>
        </p:spPr>
        <p:txBody>
          <a:bodyPr anchor="b">
            <a:spAutoFit/>
          </a:bodyPr>
          <a:lstStyle>
            <a:lvl1pPr marL="0" indent="0" algn="ctr">
              <a:buSzTx/>
              <a:buNone/>
              <a:defRPr sz="2000" b="1"/>
            </a:lvl1pPr>
          </a:lstStyle>
          <a:p>
            <a:r>
              <a:t>15</a:t>
            </a:r>
          </a:p>
        </p:txBody>
      </p:sp>
      <p:sp>
        <p:nvSpPr>
          <p:cNvPr id="631" name="16"/>
          <p:cNvSpPr txBox="1">
            <a:spLocks noGrp="1"/>
          </p:cNvSpPr>
          <p:nvPr>
            <p:ph type="body" sz="quarter" idx="43"/>
          </p:nvPr>
        </p:nvSpPr>
        <p:spPr>
          <a:xfrm>
            <a:off x="20020900" y="6580716"/>
            <a:ext cx="485354" cy="457201"/>
          </a:xfrm>
          <a:prstGeom prst="rect">
            <a:avLst/>
          </a:prstGeom>
          <a:ln>
            <a:solidFill>
              <a:schemeClr val="accent1"/>
            </a:solidFill>
          </a:ln>
        </p:spPr>
        <p:txBody>
          <a:bodyPr anchor="b">
            <a:spAutoFit/>
          </a:bodyPr>
          <a:lstStyle>
            <a:lvl1pPr marL="0" indent="0" algn="ctr">
              <a:buSzTx/>
              <a:buNone/>
              <a:defRPr sz="2000" b="1"/>
            </a:lvl1pPr>
          </a:lstStyle>
          <a:p>
            <a:r>
              <a:t>16</a:t>
            </a:r>
          </a:p>
        </p:txBody>
      </p:sp>
      <p:sp>
        <p:nvSpPr>
          <p:cNvPr id="632" name="17"/>
          <p:cNvSpPr txBox="1">
            <a:spLocks noGrp="1"/>
          </p:cNvSpPr>
          <p:nvPr>
            <p:ph type="body" sz="quarter" idx="44"/>
          </p:nvPr>
        </p:nvSpPr>
        <p:spPr>
          <a:xfrm>
            <a:off x="1009000" y="8087783"/>
            <a:ext cx="485355" cy="457201"/>
          </a:xfrm>
          <a:prstGeom prst="rect">
            <a:avLst/>
          </a:prstGeom>
          <a:ln>
            <a:solidFill>
              <a:schemeClr val="accent1"/>
            </a:solidFill>
          </a:ln>
        </p:spPr>
        <p:txBody>
          <a:bodyPr anchor="b">
            <a:spAutoFit/>
          </a:bodyPr>
          <a:lstStyle>
            <a:lvl1pPr marL="0" indent="0" algn="ctr">
              <a:buSzTx/>
              <a:buNone/>
              <a:defRPr sz="2000" b="1"/>
            </a:lvl1pPr>
          </a:lstStyle>
          <a:p>
            <a:r>
              <a:t>17</a:t>
            </a:r>
          </a:p>
        </p:txBody>
      </p:sp>
      <p:sp>
        <p:nvSpPr>
          <p:cNvPr id="633" name="18"/>
          <p:cNvSpPr txBox="1">
            <a:spLocks noGrp="1"/>
          </p:cNvSpPr>
          <p:nvPr>
            <p:ph type="body" sz="quarter" idx="45"/>
          </p:nvPr>
        </p:nvSpPr>
        <p:spPr>
          <a:xfrm>
            <a:off x="4175534" y="8087783"/>
            <a:ext cx="485354" cy="457201"/>
          </a:xfrm>
          <a:prstGeom prst="rect">
            <a:avLst/>
          </a:prstGeom>
          <a:ln>
            <a:solidFill>
              <a:schemeClr val="accent1"/>
            </a:solidFill>
          </a:ln>
        </p:spPr>
        <p:txBody>
          <a:bodyPr anchor="b">
            <a:spAutoFit/>
          </a:bodyPr>
          <a:lstStyle>
            <a:lvl1pPr marL="0" indent="0" algn="ctr">
              <a:buSzTx/>
              <a:buNone/>
              <a:defRPr sz="2000" b="1"/>
            </a:lvl1pPr>
          </a:lstStyle>
          <a:p>
            <a:r>
              <a:t>18</a:t>
            </a:r>
          </a:p>
        </p:txBody>
      </p:sp>
      <p:sp>
        <p:nvSpPr>
          <p:cNvPr id="634" name="19"/>
          <p:cNvSpPr txBox="1">
            <a:spLocks noGrp="1"/>
          </p:cNvSpPr>
          <p:nvPr>
            <p:ph type="body" sz="quarter" idx="46"/>
          </p:nvPr>
        </p:nvSpPr>
        <p:spPr>
          <a:xfrm>
            <a:off x="7342067" y="8087783"/>
            <a:ext cx="485354" cy="457201"/>
          </a:xfrm>
          <a:prstGeom prst="rect">
            <a:avLst/>
          </a:prstGeom>
          <a:ln>
            <a:solidFill>
              <a:schemeClr val="accent1"/>
            </a:solidFill>
          </a:ln>
        </p:spPr>
        <p:txBody>
          <a:bodyPr anchor="b">
            <a:spAutoFit/>
          </a:bodyPr>
          <a:lstStyle>
            <a:lvl1pPr marL="0" indent="0" algn="ctr">
              <a:buSzTx/>
              <a:buNone/>
              <a:defRPr sz="2000" b="1"/>
            </a:lvl1pPr>
          </a:lstStyle>
          <a:p>
            <a:r>
              <a:t>19</a:t>
            </a:r>
          </a:p>
        </p:txBody>
      </p:sp>
      <p:sp>
        <p:nvSpPr>
          <p:cNvPr id="635" name="20"/>
          <p:cNvSpPr txBox="1">
            <a:spLocks noGrp="1"/>
          </p:cNvSpPr>
          <p:nvPr>
            <p:ph type="body" sz="quarter" idx="47"/>
          </p:nvPr>
        </p:nvSpPr>
        <p:spPr>
          <a:xfrm>
            <a:off x="10508601" y="8087783"/>
            <a:ext cx="485354" cy="457201"/>
          </a:xfrm>
          <a:prstGeom prst="rect">
            <a:avLst/>
          </a:prstGeom>
          <a:ln>
            <a:solidFill>
              <a:schemeClr val="accent1"/>
            </a:solidFill>
          </a:ln>
        </p:spPr>
        <p:txBody>
          <a:bodyPr anchor="b">
            <a:spAutoFit/>
          </a:bodyPr>
          <a:lstStyle>
            <a:lvl1pPr marL="0" indent="0" algn="ctr">
              <a:buSzTx/>
              <a:buNone/>
              <a:defRPr sz="2000" b="1"/>
            </a:lvl1pPr>
          </a:lstStyle>
          <a:p>
            <a:r>
              <a:t>20</a:t>
            </a:r>
          </a:p>
        </p:txBody>
      </p:sp>
      <p:sp>
        <p:nvSpPr>
          <p:cNvPr id="636" name="21"/>
          <p:cNvSpPr txBox="1">
            <a:spLocks noGrp="1"/>
          </p:cNvSpPr>
          <p:nvPr>
            <p:ph type="body" sz="quarter" idx="48"/>
          </p:nvPr>
        </p:nvSpPr>
        <p:spPr>
          <a:xfrm>
            <a:off x="13675134" y="8087783"/>
            <a:ext cx="485354" cy="457201"/>
          </a:xfrm>
          <a:prstGeom prst="rect">
            <a:avLst/>
          </a:prstGeom>
          <a:ln>
            <a:solidFill>
              <a:schemeClr val="accent1"/>
            </a:solidFill>
          </a:ln>
        </p:spPr>
        <p:txBody>
          <a:bodyPr anchor="b">
            <a:spAutoFit/>
          </a:bodyPr>
          <a:lstStyle>
            <a:lvl1pPr marL="0" indent="0" algn="ctr">
              <a:buSzTx/>
              <a:buNone/>
              <a:defRPr sz="2000" b="1"/>
            </a:lvl1pPr>
          </a:lstStyle>
          <a:p>
            <a:r>
              <a:t>21</a:t>
            </a:r>
          </a:p>
        </p:txBody>
      </p:sp>
      <p:sp>
        <p:nvSpPr>
          <p:cNvPr id="637" name="22"/>
          <p:cNvSpPr txBox="1">
            <a:spLocks noGrp="1"/>
          </p:cNvSpPr>
          <p:nvPr>
            <p:ph type="body" sz="quarter" idx="49"/>
          </p:nvPr>
        </p:nvSpPr>
        <p:spPr>
          <a:xfrm>
            <a:off x="16854368" y="8087783"/>
            <a:ext cx="485354" cy="457201"/>
          </a:xfrm>
          <a:prstGeom prst="rect">
            <a:avLst/>
          </a:prstGeom>
          <a:ln>
            <a:solidFill>
              <a:schemeClr val="accent1"/>
            </a:solidFill>
          </a:ln>
        </p:spPr>
        <p:txBody>
          <a:bodyPr anchor="b">
            <a:spAutoFit/>
          </a:bodyPr>
          <a:lstStyle>
            <a:lvl1pPr marL="0" indent="0" algn="ctr">
              <a:buSzTx/>
              <a:buNone/>
              <a:defRPr sz="2000" b="1"/>
            </a:lvl1pPr>
          </a:lstStyle>
          <a:p>
            <a:r>
              <a:t>22</a:t>
            </a:r>
          </a:p>
        </p:txBody>
      </p:sp>
      <p:sp>
        <p:nvSpPr>
          <p:cNvPr id="638" name="23"/>
          <p:cNvSpPr txBox="1">
            <a:spLocks noGrp="1"/>
          </p:cNvSpPr>
          <p:nvPr>
            <p:ph type="body" sz="quarter" idx="50"/>
          </p:nvPr>
        </p:nvSpPr>
        <p:spPr>
          <a:xfrm>
            <a:off x="20020900" y="8087783"/>
            <a:ext cx="485354" cy="457201"/>
          </a:xfrm>
          <a:prstGeom prst="rect">
            <a:avLst/>
          </a:prstGeom>
          <a:ln>
            <a:solidFill>
              <a:schemeClr val="accent1"/>
            </a:solidFill>
          </a:ln>
        </p:spPr>
        <p:txBody>
          <a:bodyPr anchor="b">
            <a:spAutoFit/>
          </a:bodyPr>
          <a:lstStyle>
            <a:lvl1pPr marL="0" indent="0" algn="ctr">
              <a:buSzTx/>
              <a:buNone/>
              <a:defRPr sz="2000" b="1"/>
            </a:lvl1pPr>
          </a:lstStyle>
          <a:p>
            <a:r>
              <a:t>23</a:t>
            </a:r>
          </a:p>
        </p:txBody>
      </p:sp>
      <p:sp>
        <p:nvSpPr>
          <p:cNvPr id="639" name="24"/>
          <p:cNvSpPr txBox="1">
            <a:spLocks noGrp="1"/>
          </p:cNvSpPr>
          <p:nvPr>
            <p:ph type="body" sz="quarter" idx="51"/>
          </p:nvPr>
        </p:nvSpPr>
        <p:spPr>
          <a:xfrm>
            <a:off x="1009000" y="9607549"/>
            <a:ext cx="485355" cy="457201"/>
          </a:xfrm>
          <a:prstGeom prst="rect">
            <a:avLst/>
          </a:prstGeom>
          <a:ln>
            <a:solidFill>
              <a:schemeClr val="accent1"/>
            </a:solidFill>
          </a:ln>
        </p:spPr>
        <p:txBody>
          <a:bodyPr anchor="b">
            <a:spAutoFit/>
          </a:bodyPr>
          <a:lstStyle>
            <a:lvl1pPr marL="0" indent="0" algn="ctr">
              <a:buSzTx/>
              <a:buNone/>
              <a:defRPr sz="2000" b="1"/>
            </a:lvl1pPr>
          </a:lstStyle>
          <a:p>
            <a:r>
              <a:t>24</a:t>
            </a:r>
          </a:p>
        </p:txBody>
      </p:sp>
      <p:sp>
        <p:nvSpPr>
          <p:cNvPr id="640" name="25"/>
          <p:cNvSpPr txBox="1">
            <a:spLocks noGrp="1"/>
          </p:cNvSpPr>
          <p:nvPr>
            <p:ph type="body" sz="quarter" idx="52"/>
          </p:nvPr>
        </p:nvSpPr>
        <p:spPr>
          <a:xfrm>
            <a:off x="4175534" y="9607549"/>
            <a:ext cx="485354" cy="457201"/>
          </a:xfrm>
          <a:prstGeom prst="rect">
            <a:avLst/>
          </a:prstGeom>
          <a:ln>
            <a:solidFill>
              <a:schemeClr val="accent1"/>
            </a:solidFill>
          </a:ln>
        </p:spPr>
        <p:txBody>
          <a:bodyPr anchor="b">
            <a:spAutoFit/>
          </a:bodyPr>
          <a:lstStyle>
            <a:lvl1pPr marL="0" indent="0" algn="ctr">
              <a:buSzTx/>
              <a:buNone/>
              <a:defRPr sz="2000" b="1"/>
            </a:lvl1pPr>
          </a:lstStyle>
          <a:p>
            <a:r>
              <a:t>25</a:t>
            </a:r>
          </a:p>
        </p:txBody>
      </p:sp>
      <p:sp>
        <p:nvSpPr>
          <p:cNvPr id="641" name="26"/>
          <p:cNvSpPr txBox="1">
            <a:spLocks noGrp="1"/>
          </p:cNvSpPr>
          <p:nvPr>
            <p:ph type="body" sz="quarter" idx="53"/>
          </p:nvPr>
        </p:nvSpPr>
        <p:spPr>
          <a:xfrm>
            <a:off x="7342067" y="9607549"/>
            <a:ext cx="485354" cy="457201"/>
          </a:xfrm>
          <a:prstGeom prst="rect">
            <a:avLst/>
          </a:prstGeom>
          <a:ln>
            <a:solidFill>
              <a:schemeClr val="accent1"/>
            </a:solidFill>
          </a:ln>
        </p:spPr>
        <p:txBody>
          <a:bodyPr anchor="b">
            <a:spAutoFit/>
          </a:bodyPr>
          <a:lstStyle>
            <a:lvl1pPr marL="0" indent="0" algn="ctr">
              <a:buSzTx/>
              <a:buNone/>
              <a:defRPr sz="2000" b="1"/>
            </a:lvl1pPr>
          </a:lstStyle>
          <a:p>
            <a:r>
              <a:t>26</a:t>
            </a:r>
          </a:p>
        </p:txBody>
      </p:sp>
      <p:sp>
        <p:nvSpPr>
          <p:cNvPr id="642" name="27"/>
          <p:cNvSpPr txBox="1">
            <a:spLocks noGrp="1"/>
          </p:cNvSpPr>
          <p:nvPr>
            <p:ph type="body" sz="quarter" idx="54"/>
          </p:nvPr>
        </p:nvSpPr>
        <p:spPr>
          <a:xfrm>
            <a:off x="10508601" y="9607549"/>
            <a:ext cx="485354" cy="457201"/>
          </a:xfrm>
          <a:prstGeom prst="rect">
            <a:avLst/>
          </a:prstGeom>
          <a:ln>
            <a:solidFill>
              <a:schemeClr val="accent1"/>
            </a:solidFill>
          </a:ln>
        </p:spPr>
        <p:txBody>
          <a:bodyPr anchor="b">
            <a:spAutoFit/>
          </a:bodyPr>
          <a:lstStyle>
            <a:lvl1pPr marL="0" indent="0" algn="ctr">
              <a:buSzTx/>
              <a:buNone/>
              <a:defRPr sz="2000" b="1"/>
            </a:lvl1pPr>
          </a:lstStyle>
          <a:p>
            <a:r>
              <a:t>27</a:t>
            </a:r>
          </a:p>
        </p:txBody>
      </p:sp>
      <p:sp>
        <p:nvSpPr>
          <p:cNvPr id="643" name="28"/>
          <p:cNvSpPr txBox="1">
            <a:spLocks noGrp="1"/>
          </p:cNvSpPr>
          <p:nvPr>
            <p:ph type="body" sz="quarter" idx="55"/>
          </p:nvPr>
        </p:nvSpPr>
        <p:spPr>
          <a:xfrm>
            <a:off x="13675134" y="9607549"/>
            <a:ext cx="485354" cy="457201"/>
          </a:xfrm>
          <a:prstGeom prst="rect">
            <a:avLst/>
          </a:prstGeom>
          <a:ln>
            <a:solidFill>
              <a:schemeClr val="accent1"/>
            </a:solidFill>
          </a:ln>
        </p:spPr>
        <p:txBody>
          <a:bodyPr anchor="b">
            <a:spAutoFit/>
          </a:bodyPr>
          <a:lstStyle>
            <a:lvl1pPr marL="0" indent="0" algn="ctr">
              <a:buSzTx/>
              <a:buNone/>
              <a:defRPr sz="2000" b="1"/>
            </a:lvl1pPr>
          </a:lstStyle>
          <a:p>
            <a:r>
              <a:t>28</a:t>
            </a:r>
          </a:p>
        </p:txBody>
      </p:sp>
      <p:sp>
        <p:nvSpPr>
          <p:cNvPr id="644" name="29"/>
          <p:cNvSpPr txBox="1">
            <a:spLocks noGrp="1"/>
          </p:cNvSpPr>
          <p:nvPr>
            <p:ph type="body" sz="quarter" idx="56"/>
          </p:nvPr>
        </p:nvSpPr>
        <p:spPr>
          <a:xfrm>
            <a:off x="16854368" y="9607549"/>
            <a:ext cx="485354" cy="457201"/>
          </a:xfrm>
          <a:prstGeom prst="rect">
            <a:avLst/>
          </a:prstGeom>
          <a:ln>
            <a:solidFill>
              <a:schemeClr val="accent1"/>
            </a:solidFill>
          </a:ln>
        </p:spPr>
        <p:txBody>
          <a:bodyPr anchor="b">
            <a:spAutoFit/>
          </a:bodyPr>
          <a:lstStyle>
            <a:lvl1pPr marL="0" indent="0" algn="ctr">
              <a:buSzTx/>
              <a:buNone/>
              <a:defRPr sz="2000" b="1"/>
            </a:lvl1pPr>
          </a:lstStyle>
          <a:p>
            <a:r>
              <a:t>29</a:t>
            </a:r>
          </a:p>
        </p:txBody>
      </p:sp>
      <p:sp>
        <p:nvSpPr>
          <p:cNvPr id="645" name="30"/>
          <p:cNvSpPr txBox="1">
            <a:spLocks noGrp="1"/>
          </p:cNvSpPr>
          <p:nvPr>
            <p:ph type="body" sz="quarter" idx="57"/>
          </p:nvPr>
        </p:nvSpPr>
        <p:spPr>
          <a:xfrm>
            <a:off x="20020900" y="9607549"/>
            <a:ext cx="485354" cy="457201"/>
          </a:xfrm>
          <a:prstGeom prst="rect">
            <a:avLst/>
          </a:prstGeom>
          <a:ln>
            <a:solidFill>
              <a:schemeClr val="accent1"/>
            </a:solidFill>
          </a:ln>
        </p:spPr>
        <p:txBody>
          <a:bodyPr anchor="b">
            <a:spAutoFit/>
          </a:bodyPr>
          <a:lstStyle>
            <a:lvl1pPr marL="0" indent="0" algn="ctr">
              <a:buSzTx/>
              <a:buNone/>
              <a:defRPr sz="2000" b="1"/>
            </a:lvl1pPr>
          </a:lstStyle>
          <a:p>
            <a:r>
              <a:t>30</a:t>
            </a:r>
          </a:p>
        </p:txBody>
      </p:sp>
      <p:sp>
        <p:nvSpPr>
          <p:cNvPr id="646" name="31"/>
          <p:cNvSpPr txBox="1">
            <a:spLocks noGrp="1"/>
          </p:cNvSpPr>
          <p:nvPr>
            <p:ph type="body" sz="quarter" idx="58"/>
          </p:nvPr>
        </p:nvSpPr>
        <p:spPr>
          <a:xfrm>
            <a:off x="1009000" y="11127317"/>
            <a:ext cx="485355" cy="457201"/>
          </a:xfrm>
          <a:prstGeom prst="rect">
            <a:avLst/>
          </a:prstGeom>
          <a:ln>
            <a:solidFill>
              <a:schemeClr val="accent1"/>
            </a:solidFill>
          </a:ln>
        </p:spPr>
        <p:txBody>
          <a:bodyPr anchor="b">
            <a:spAutoFit/>
          </a:bodyPr>
          <a:lstStyle>
            <a:lvl1pPr marL="0" indent="0" algn="ctr">
              <a:buSzTx/>
              <a:buNone/>
              <a:defRPr sz="2000" b="1"/>
            </a:lvl1pPr>
          </a:lstStyle>
          <a:p>
            <a:r>
              <a:t>31</a:t>
            </a:r>
          </a:p>
        </p:txBody>
      </p:sp>
      <p:sp>
        <p:nvSpPr>
          <p:cNvPr id="647" name="01"/>
          <p:cNvSpPr txBox="1">
            <a:spLocks noGrp="1"/>
          </p:cNvSpPr>
          <p:nvPr>
            <p:ph type="body" sz="quarter" idx="59"/>
          </p:nvPr>
        </p:nvSpPr>
        <p:spPr>
          <a:xfrm>
            <a:off x="4175534"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01</a:t>
            </a:r>
          </a:p>
        </p:txBody>
      </p:sp>
      <p:sp>
        <p:nvSpPr>
          <p:cNvPr id="648" name="02"/>
          <p:cNvSpPr txBox="1">
            <a:spLocks noGrp="1"/>
          </p:cNvSpPr>
          <p:nvPr>
            <p:ph type="body" sz="quarter" idx="60"/>
          </p:nvPr>
        </p:nvSpPr>
        <p:spPr>
          <a:xfrm>
            <a:off x="7342067"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02</a:t>
            </a:r>
          </a:p>
        </p:txBody>
      </p:sp>
      <p:sp>
        <p:nvSpPr>
          <p:cNvPr id="649" name="03"/>
          <p:cNvSpPr txBox="1">
            <a:spLocks noGrp="1"/>
          </p:cNvSpPr>
          <p:nvPr>
            <p:ph type="body" sz="quarter" idx="61"/>
          </p:nvPr>
        </p:nvSpPr>
        <p:spPr>
          <a:xfrm>
            <a:off x="10508601"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03</a:t>
            </a:r>
          </a:p>
        </p:txBody>
      </p:sp>
      <p:sp>
        <p:nvSpPr>
          <p:cNvPr id="650" name="04"/>
          <p:cNvSpPr txBox="1">
            <a:spLocks noGrp="1"/>
          </p:cNvSpPr>
          <p:nvPr>
            <p:ph type="body" sz="quarter" idx="62"/>
          </p:nvPr>
        </p:nvSpPr>
        <p:spPr>
          <a:xfrm>
            <a:off x="13687834"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04</a:t>
            </a:r>
          </a:p>
        </p:txBody>
      </p:sp>
      <p:sp>
        <p:nvSpPr>
          <p:cNvPr id="651" name="05"/>
          <p:cNvSpPr txBox="1">
            <a:spLocks noGrp="1"/>
          </p:cNvSpPr>
          <p:nvPr>
            <p:ph type="body" sz="quarter" idx="63"/>
          </p:nvPr>
        </p:nvSpPr>
        <p:spPr>
          <a:xfrm>
            <a:off x="16854368"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05</a:t>
            </a:r>
          </a:p>
        </p:txBody>
      </p:sp>
      <p:sp>
        <p:nvSpPr>
          <p:cNvPr id="652" name="06"/>
          <p:cNvSpPr txBox="1">
            <a:spLocks noGrp="1"/>
          </p:cNvSpPr>
          <p:nvPr>
            <p:ph type="body" sz="quarter" idx="64"/>
          </p:nvPr>
        </p:nvSpPr>
        <p:spPr>
          <a:xfrm>
            <a:off x="20020900" y="11127317"/>
            <a:ext cx="485354" cy="457201"/>
          </a:xfrm>
          <a:prstGeom prst="rect">
            <a:avLst/>
          </a:prstGeom>
          <a:ln>
            <a:solidFill>
              <a:schemeClr val="accent1"/>
            </a:solidFill>
          </a:ln>
        </p:spPr>
        <p:txBody>
          <a:bodyPr anchor="b">
            <a:spAutoFit/>
          </a:bodyPr>
          <a:lstStyle>
            <a:lvl1pPr marL="0" indent="0" algn="ctr">
              <a:buSzTx/>
              <a:buNone/>
              <a:defRPr sz="2000">
                <a:solidFill>
                  <a:schemeClr val="accent1"/>
                </a:solidFill>
              </a:defRPr>
            </a:lvl1pPr>
          </a:lstStyle>
          <a:p>
            <a:r>
              <a:t>06</a:t>
            </a:r>
          </a:p>
        </p:txBody>
      </p:sp>
      <p:sp>
        <p:nvSpPr>
          <p:cNvPr id="653" name="Title"/>
          <p:cNvSpPr>
            <a:spLocks noGrp="1"/>
          </p:cNvSpPr>
          <p:nvPr>
            <p:ph type="body" sz="quarter" idx="65"/>
          </p:nvPr>
        </p:nvSpPr>
        <p:spPr>
          <a:xfrm>
            <a:off x="10505777" y="7041743"/>
            <a:ext cx="3194646" cy="1042215"/>
          </a:xfrm>
          <a:prstGeom prst="roundRect">
            <a:avLst>
              <a:gd name="adj" fmla="val 0"/>
            </a:avLst>
          </a:prstGeom>
          <a:solidFill>
            <a:schemeClr val="accent1">
              <a:hueOff val="-1744305"/>
              <a:satOff val="75409"/>
              <a:lumOff val="-47058"/>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654" name="Title"/>
          <p:cNvSpPr>
            <a:spLocks noGrp="1"/>
          </p:cNvSpPr>
          <p:nvPr>
            <p:ph type="body" sz="quarter" idx="66"/>
          </p:nvPr>
        </p:nvSpPr>
        <p:spPr>
          <a:xfrm>
            <a:off x="7347710" y="6063451"/>
            <a:ext cx="3169246" cy="508001"/>
          </a:xfrm>
          <a:prstGeom prst="roundRect">
            <a:avLst>
              <a:gd name="adj" fmla="val 0"/>
            </a:avLst>
          </a:prstGeom>
          <a:solidFill>
            <a:schemeClr val="accent2">
              <a:hueOff val="-16920000"/>
              <a:satOff val="75000"/>
              <a:lumOff val="-52156"/>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655" name="Title"/>
          <p:cNvSpPr>
            <a:spLocks noGrp="1"/>
          </p:cNvSpPr>
          <p:nvPr>
            <p:ph type="body" sz="quarter" idx="67"/>
          </p:nvPr>
        </p:nvSpPr>
        <p:spPr>
          <a:xfrm>
            <a:off x="4181176" y="8553969"/>
            <a:ext cx="3169247" cy="1044596"/>
          </a:xfrm>
          <a:prstGeom prst="roundRect">
            <a:avLst>
              <a:gd name="adj" fmla="val 0"/>
            </a:avLst>
          </a:prstGeom>
          <a:solidFill>
            <a:schemeClr val="accent3">
              <a:hueOff val="-14933731"/>
              <a:satOff val="58231"/>
              <a:lumOff val="-47843"/>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656" name="Category"/>
          <p:cNvSpPr txBox="1">
            <a:spLocks noGrp="1"/>
          </p:cNvSpPr>
          <p:nvPr>
            <p:ph type="body" sz="quarter" idx="68"/>
          </p:nvPr>
        </p:nvSpPr>
        <p:spPr>
          <a:xfrm>
            <a:off x="1347667" y="12917682"/>
            <a:ext cx="1172221" cy="444501"/>
          </a:xfrm>
          <a:prstGeom prst="rect">
            <a:avLst/>
          </a:prstGeom>
        </p:spPr>
        <p:txBody>
          <a:bodyPr wrap="none" anchor="ctr">
            <a:spAutoFit/>
          </a:bodyPr>
          <a:lstStyle>
            <a:lvl1pPr marL="0" indent="0">
              <a:buSzTx/>
              <a:buNone/>
              <a:defRPr sz="2000"/>
            </a:lvl1pPr>
          </a:lstStyle>
          <a:p>
            <a:r>
              <a:t>Category</a:t>
            </a:r>
          </a:p>
        </p:txBody>
      </p:sp>
      <p:sp>
        <p:nvSpPr>
          <p:cNvPr id="657" name="Circle"/>
          <p:cNvSpPr>
            <a:spLocks noGrp="1"/>
          </p:cNvSpPr>
          <p:nvPr>
            <p:ph type="body" sz="quarter" idx="69"/>
          </p:nvPr>
        </p:nvSpPr>
        <p:spPr>
          <a:xfrm>
            <a:off x="943926" y="12968429"/>
            <a:ext cx="343008" cy="343007"/>
          </a:xfrm>
          <a:prstGeom prst="ellipse">
            <a:avLst/>
          </a:pr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658" name="Category"/>
          <p:cNvSpPr txBox="1">
            <a:spLocks noGrp="1"/>
          </p:cNvSpPr>
          <p:nvPr>
            <p:ph type="body" sz="quarter" idx="70"/>
          </p:nvPr>
        </p:nvSpPr>
        <p:spPr>
          <a:xfrm>
            <a:off x="3616734" y="12917682"/>
            <a:ext cx="1172221" cy="444501"/>
          </a:xfrm>
          <a:prstGeom prst="rect">
            <a:avLst/>
          </a:prstGeom>
        </p:spPr>
        <p:txBody>
          <a:bodyPr wrap="none" anchor="ctr">
            <a:spAutoFit/>
          </a:bodyPr>
          <a:lstStyle>
            <a:lvl1pPr marL="0" indent="0">
              <a:buSzTx/>
              <a:buNone/>
              <a:defRPr sz="2000"/>
            </a:lvl1pPr>
          </a:lstStyle>
          <a:p>
            <a:r>
              <a:t>Category</a:t>
            </a:r>
          </a:p>
        </p:txBody>
      </p:sp>
      <p:sp>
        <p:nvSpPr>
          <p:cNvPr id="659" name="Circle"/>
          <p:cNvSpPr>
            <a:spLocks noGrp="1"/>
          </p:cNvSpPr>
          <p:nvPr>
            <p:ph type="body" sz="quarter" idx="71"/>
          </p:nvPr>
        </p:nvSpPr>
        <p:spPr>
          <a:xfrm>
            <a:off x="3249763" y="12968429"/>
            <a:ext cx="343008" cy="343007"/>
          </a:xfrm>
          <a:prstGeom prst="ellipse">
            <a:avLst/>
          </a:pr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660" name="Category"/>
          <p:cNvSpPr txBox="1">
            <a:spLocks noGrp="1"/>
          </p:cNvSpPr>
          <p:nvPr>
            <p:ph type="body" sz="quarter" idx="72"/>
          </p:nvPr>
        </p:nvSpPr>
        <p:spPr>
          <a:xfrm>
            <a:off x="5885800" y="12917682"/>
            <a:ext cx="1172221" cy="444501"/>
          </a:xfrm>
          <a:prstGeom prst="rect">
            <a:avLst/>
          </a:prstGeom>
        </p:spPr>
        <p:txBody>
          <a:bodyPr wrap="none" anchor="ctr">
            <a:spAutoFit/>
          </a:bodyPr>
          <a:lstStyle>
            <a:lvl1pPr marL="0" indent="0">
              <a:buSzTx/>
              <a:buNone/>
              <a:defRPr sz="2000"/>
            </a:lvl1pPr>
          </a:lstStyle>
          <a:p>
            <a:r>
              <a:t>Category</a:t>
            </a:r>
          </a:p>
        </p:txBody>
      </p:sp>
      <p:sp>
        <p:nvSpPr>
          <p:cNvPr id="661" name="Circle"/>
          <p:cNvSpPr>
            <a:spLocks noGrp="1"/>
          </p:cNvSpPr>
          <p:nvPr>
            <p:ph type="body" sz="quarter" idx="73"/>
          </p:nvPr>
        </p:nvSpPr>
        <p:spPr>
          <a:xfrm>
            <a:off x="5492100" y="12968429"/>
            <a:ext cx="343008" cy="343007"/>
          </a:xfrm>
          <a:prstGeom prst="ellipse">
            <a:avLst/>
          </a:prstGeom>
          <a:solidFill>
            <a:schemeClr val="accent3">
              <a:hueOff val="-14933731"/>
              <a:satOff val="58231"/>
              <a:lumOff val="-47843"/>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662" name="Category"/>
          <p:cNvSpPr txBox="1">
            <a:spLocks noGrp="1"/>
          </p:cNvSpPr>
          <p:nvPr>
            <p:ph type="body" sz="quarter" idx="74"/>
          </p:nvPr>
        </p:nvSpPr>
        <p:spPr>
          <a:xfrm>
            <a:off x="8154867" y="12917682"/>
            <a:ext cx="1172221" cy="444501"/>
          </a:xfrm>
          <a:prstGeom prst="rect">
            <a:avLst/>
          </a:prstGeom>
        </p:spPr>
        <p:txBody>
          <a:bodyPr wrap="none" anchor="ctr">
            <a:spAutoFit/>
          </a:bodyPr>
          <a:lstStyle>
            <a:lvl1pPr marL="0" indent="0">
              <a:buSzTx/>
              <a:buNone/>
              <a:defRPr sz="2000"/>
            </a:lvl1pPr>
          </a:lstStyle>
          <a:p>
            <a:r>
              <a:t>Category</a:t>
            </a:r>
          </a:p>
        </p:txBody>
      </p:sp>
      <p:sp>
        <p:nvSpPr>
          <p:cNvPr id="663" name="Circle"/>
          <p:cNvSpPr>
            <a:spLocks noGrp="1"/>
          </p:cNvSpPr>
          <p:nvPr>
            <p:ph type="body" sz="quarter" idx="75"/>
          </p:nvPr>
        </p:nvSpPr>
        <p:spPr>
          <a:xfrm>
            <a:off x="7773867" y="12968429"/>
            <a:ext cx="343007" cy="343007"/>
          </a:xfrm>
          <a:prstGeom prst="ellipse">
            <a:avLst/>
          </a:pr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664" name="Image"/>
          <p:cNvSpPr>
            <a:spLocks noGrp="1"/>
          </p:cNvSpPr>
          <p:nvPr>
            <p:ph type="pic" sz="quarter" idx="76"/>
          </p:nvPr>
        </p:nvSpPr>
        <p:spPr>
          <a:xfrm>
            <a:off x="10027639" y="6111620"/>
            <a:ext cx="368164" cy="406401"/>
          </a:xfrm>
          <a:prstGeom prst="rect">
            <a:avLst/>
          </a:prstGeom>
        </p:spPr>
        <p:txBody>
          <a:bodyPr lIns="91439" tIns="45719" rIns="91439" bIns="45719">
            <a:noAutofit/>
          </a:bodyPr>
          <a:lstStyle/>
          <a:p>
            <a:endParaRPr/>
          </a:p>
        </p:txBody>
      </p:sp>
      <p:sp>
        <p:nvSpPr>
          <p:cNvPr id="665" name="Title"/>
          <p:cNvSpPr>
            <a:spLocks noGrp="1"/>
          </p:cNvSpPr>
          <p:nvPr>
            <p:ph type="body" sz="quarter" idx="77"/>
          </p:nvPr>
        </p:nvSpPr>
        <p:spPr>
          <a:xfrm>
            <a:off x="16844378" y="6064091"/>
            <a:ext cx="3169246" cy="508001"/>
          </a:xfrm>
          <a:prstGeom prst="roundRect">
            <a:avLst>
              <a:gd name="adj" fmla="val 0"/>
            </a:avLst>
          </a:prstGeom>
          <a:solidFill>
            <a:schemeClr val="accent2">
              <a:hueOff val="-16920000"/>
              <a:satOff val="75000"/>
              <a:lumOff val="-52156"/>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
        <p:nvSpPr>
          <p:cNvPr id="666" name="Title"/>
          <p:cNvSpPr>
            <a:spLocks noGrp="1"/>
          </p:cNvSpPr>
          <p:nvPr>
            <p:ph type="body" sz="quarter" idx="78"/>
          </p:nvPr>
        </p:nvSpPr>
        <p:spPr>
          <a:xfrm>
            <a:off x="16844378" y="10616548"/>
            <a:ext cx="3169246" cy="508001"/>
          </a:xfrm>
          <a:prstGeom prst="roundRect">
            <a:avLst>
              <a:gd name="adj" fmla="val 0"/>
            </a:avLst>
          </a:prstGeom>
          <a:solidFill>
            <a:schemeClr val="accent4">
              <a:hueOff val="10957319"/>
              <a:lumOff val="-29411"/>
            </a:schemeClr>
          </a:solidFill>
        </p:spPr>
        <p:txBody>
          <a:bodyPr anchor="ctr">
            <a:noAutofit/>
          </a:bodyPr>
          <a:lstStyle>
            <a:lvl1pPr marL="127000" marR="127000" indent="0" algn="ctr" defTabSz="825500">
              <a:buSzTx/>
              <a:buNone/>
              <a:defRPr sz="1800">
                <a:solidFill>
                  <a:schemeClr val="accent6">
                    <a:hueOff val="7861421"/>
                    <a:satOff val="-3448"/>
                    <a:lumOff val="40208"/>
                  </a:schemeClr>
                </a:solidFill>
              </a:defRPr>
            </a:lvl1pPr>
          </a:lstStyle>
          <a:p>
            <a:r>
              <a:t>Title </a:t>
            </a:r>
          </a:p>
        </p:txBody>
      </p:sp>
    </p:spTree>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x">
  <p:cSld name="Org Char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673"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674" name="Org Chart Team Name"/>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Org Chart Team Name</a:t>
            </a:r>
          </a:p>
        </p:txBody>
      </p:sp>
      <p:pic>
        <p:nvPicPr>
          <p:cNvPr id="67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676"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677" name="Line"/>
          <p:cNvSpPr/>
          <p:nvPr/>
        </p:nvSpPr>
        <p:spPr>
          <a:xfrm>
            <a:off x="2762753" y="4304849"/>
            <a:ext cx="18721732" cy="1"/>
          </a:xfrm>
          <a:prstGeom prst="line">
            <a:avLst/>
          </a:prstGeom>
          <a:ln w="25400">
            <a:solidFill>
              <a:schemeClr val="accent1"/>
            </a:solidFill>
            <a:miter lim="400000"/>
          </a:ln>
        </p:spPr>
        <p:txBody>
          <a:bodyPr lIns="50800" tIns="50800" rIns="50800" bIns="50800" anchor="ctr"/>
          <a:lstStyle/>
          <a:p>
            <a:endParaRPr/>
          </a:p>
        </p:txBody>
      </p:sp>
      <p:sp>
        <p:nvSpPr>
          <p:cNvPr id="678" name="Line"/>
          <p:cNvSpPr/>
          <p:nvPr/>
        </p:nvSpPr>
        <p:spPr>
          <a:xfrm flipV="1">
            <a:off x="7551313" y="4300742"/>
            <a:ext cx="1" cy="3329104"/>
          </a:xfrm>
          <a:prstGeom prst="line">
            <a:avLst/>
          </a:prstGeom>
          <a:ln w="25400">
            <a:solidFill>
              <a:schemeClr val="accent1"/>
            </a:solidFill>
            <a:miter lim="400000"/>
          </a:ln>
        </p:spPr>
        <p:txBody>
          <a:bodyPr lIns="50800" tIns="50800" rIns="50800" bIns="50800" anchor="ctr"/>
          <a:lstStyle/>
          <a:p>
            <a:endParaRPr/>
          </a:p>
        </p:txBody>
      </p:sp>
      <p:sp>
        <p:nvSpPr>
          <p:cNvPr id="679" name="Line"/>
          <p:cNvSpPr/>
          <p:nvPr/>
        </p:nvSpPr>
        <p:spPr>
          <a:xfrm flipV="1">
            <a:off x="2773866" y="4300742"/>
            <a:ext cx="1" cy="4676893"/>
          </a:xfrm>
          <a:prstGeom prst="line">
            <a:avLst/>
          </a:prstGeom>
          <a:ln w="25400">
            <a:solidFill>
              <a:schemeClr val="accent1"/>
            </a:solidFill>
            <a:miter lim="400000"/>
          </a:ln>
        </p:spPr>
        <p:txBody>
          <a:bodyPr lIns="50800" tIns="50800" rIns="50800" bIns="50800" anchor="ctr"/>
          <a:lstStyle/>
          <a:p>
            <a:endParaRPr/>
          </a:p>
        </p:txBody>
      </p:sp>
      <p:sp>
        <p:nvSpPr>
          <p:cNvPr id="680" name="Line"/>
          <p:cNvSpPr/>
          <p:nvPr/>
        </p:nvSpPr>
        <p:spPr>
          <a:xfrm flipV="1">
            <a:off x="16832686" y="4300742"/>
            <a:ext cx="1" cy="3329104"/>
          </a:xfrm>
          <a:prstGeom prst="line">
            <a:avLst/>
          </a:prstGeom>
          <a:ln w="25400">
            <a:solidFill>
              <a:schemeClr val="accent1"/>
            </a:solidFill>
            <a:miter lim="400000"/>
          </a:ln>
        </p:spPr>
        <p:txBody>
          <a:bodyPr lIns="50800" tIns="50800" rIns="50800" bIns="50800" anchor="ctr"/>
          <a:lstStyle/>
          <a:p>
            <a:endParaRPr/>
          </a:p>
        </p:txBody>
      </p:sp>
      <p:sp>
        <p:nvSpPr>
          <p:cNvPr id="681" name="Line"/>
          <p:cNvSpPr/>
          <p:nvPr/>
        </p:nvSpPr>
        <p:spPr>
          <a:xfrm flipV="1">
            <a:off x="21473372" y="4300742"/>
            <a:ext cx="1" cy="1908294"/>
          </a:xfrm>
          <a:prstGeom prst="line">
            <a:avLst/>
          </a:prstGeom>
          <a:ln w="25400">
            <a:solidFill>
              <a:schemeClr val="accent1"/>
            </a:solidFill>
            <a:miter lim="400000"/>
          </a:ln>
        </p:spPr>
        <p:txBody>
          <a:bodyPr lIns="50800" tIns="50800" rIns="50800" bIns="50800" anchor="ctr"/>
          <a:lstStyle/>
          <a:p>
            <a:endParaRPr/>
          </a:p>
        </p:txBody>
      </p:sp>
      <p:sp>
        <p:nvSpPr>
          <p:cNvPr id="682" name="Line"/>
          <p:cNvSpPr/>
          <p:nvPr/>
        </p:nvSpPr>
        <p:spPr>
          <a:xfrm flipV="1">
            <a:off x="12123619" y="3701796"/>
            <a:ext cx="1" cy="6755804"/>
          </a:xfrm>
          <a:prstGeom prst="line">
            <a:avLst/>
          </a:prstGeom>
          <a:ln w="25400">
            <a:solidFill>
              <a:schemeClr val="accent1"/>
            </a:solidFill>
            <a:miter lim="400000"/>
          </a:ln>
        </p:spPr>
        <p:txBody>
          <a:bodyPr lIns="50800" tIns="50800" rIns="50800" bIns="50800" anchor="ctr"/>
          <a:lstStyle/>
          <a:p>
            <a:endParaRPr/>
          </a:p>
        </p:txBody>
      </p:sp>
      <p:sp>
        <p:nvSpPr>
          <p:cNvPr id="683" name="First Last…"/>
          <p:cNvSpPr>
            <a:spLocks noGrp="1"/>
          </p:cNvSpPr>
          <p:nvPr>
            <p:ph type="body" sz="quarter" idx="22"/>
          </p:nvPr>
        </p:nvSpPr>
        <p:spPr>
          <a:xfrm>
            <a:off x="10158494" y="6206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84" name="Image"/>
          <p:cNvSpPr>
            <a:spLocks noGrp="1"/>
          </p:cNvSpPr>
          <p:nvPr>
            <p:ph type="pic" sz="quarter" idx="23"/>
          </p:nvPr>
        </p:nvSpPr>
        <p:spPr>
          <a:xfrm>
            <a:off x="13146005" y="60994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85" name="First Last…"/>
          <p:cNvSpPr>
            <a:spLocks noGrp="1"/>
          </p:cNvSpPr>
          <p:nvPr>
            <p:ph type="body" sz="quarter" idx="24"/>
          </p:nvPr>
        </p:nvSpPr>
        <p:spPr>
          <a:xfrm>
            <a:off x="10208812" y="2894582"/>
            <a:ext cx="3695444" cy="865519"/>
          </a:xfrm>
          <a:prstGeom prst="roundRect">
            <a:avLst>
              <a:gd name="adj" fmla="val 28968"/>
            </a:avLst>
          </a:prstGeom>
          <a:solidFill>
            <a:schemeClr val="accent4">
              <a:hueOff val="10957319"/>
              <a:lumOff val="-29411"/>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solidFill>
                  <a:schemeClr val="accent6">
                    <a:hueOff val="7861421"/>
                    <a:satOff val="-3448"/>
                    <a:lumOff val="40208"/>
                  </a:schemeClr>
                </a:solidFill>
                <a:uFill>
                  <a:solidFill>
                    <a:schemeClr val="accent6">
                      <a:hueOff val="7861421"/>
                      <a:satOff val="-3448"/>
                      <a:lumOff val="40208"/>
                    </a:schemeClr>
                  </a:solidFill>
                </a:uFill>
              </a:defRPr>
            </a:pPr>
            <a:r>
              <a:t>First Last</a:t>
            </a:r>
          </a:p>
          <a:p>
            <a:pPr marL="0" indent="203200" defTabSz="457200">
              <a:lnSpc>
                <a:spcPct val="90000"/>
              </a:lnSpc>
              <a:buSzTx/>
              <a:buNone/>
              <a:defRPr sz="1600" spc="-16">
                <a:solidFill>
                  <a:schemeClr val="accent6">
                    <a:hueOff val="7861421"/>
                    <a:satOff val="-3448"/>
                    <a:lumOff val="40208"/>
                  </a:schemeClr>
                </a:solidFill>
                <a:uFill>
                  <a:solidFill>
                    <a:schemeClr val="accent6">
                      <a:hueOff val="7861421"/>
                      <a:satOff val="-3448"/>
                      <a:lumOff val="40208"/>
                    </a:schemeClr>
                  </a:solidFill>
                </a:uFill>
              </a:defRPr>
            </a:pPr>
            <a:r>
              <a:t>Job Title</a:t>
            </a:r>
          </a:p>
        </p:txBody>
      </p:sp>
      <p:sp>
        <p:nvSpPr>
          <p:cNvPr id="686" name="Image"/>
          <p:cNvSpPr>
            <a:spLocks noGrp="1"/>
          </p:cNvSpPr>
          <p:nvPr>
            <p:ph type="pic" sz="quarter" idx="25"/>
          </p:nvPr>
        </p:nvSpPr>
        <p:spPr>
          <a:xfrm>
            <a:off x="13142830" y="2787591"/>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87" name="First Last…"/>
          <p:cNvSpPr>
            <a:spLocks noGrp="1"/>
          </p:cNvSpPr>
          <p:nvPr>
            <p:ph type="body" sz="quarter" idx="26"/>
          </p:nvPr>
        </p:nvSpPr>
        <p:spPr>
          <a:xfrm>
            <a:off x="19439867" y="48221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88" name="Image"/>
          <p:cNvSpPr>
            <a:spLocks noGrp="1"/>
          </p:cNvSpPr>
          <p:nvPr>
            <p:ph type="pic" sz="quarter" idx="27"/>
          </p:nvPr>
        </p:nvSpPr>
        <p:spPr>
          <a:xfrm>
            <a:off x="22427378" y="47151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89" name="First Last…"/>
          <p:cNvSpPr>
            <a:spLocks noGrp="1"/>
          </p:cNvSpPr>
          <p:nvPr>
            <p:ph type="body" sz="quarter" idx="28"/>
          </p:nvPr>
        </p:nvSpPr>
        <p:spPr>
          <a:xfrm>
            <a:off x="14799180" y="4822130"/>
            <a:ext cx="3695444" cy="865519"/>
          </a:xfrm>
          <a:prstGeom prst="roundRect">
            <a:avLst>
              <a:gd name="adj" fmla="val 28968"/>
            </a:avLst>
          </a:prstGeom>
          <a:solidFill>
            <a:schemeClr val="accent2"/>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90" name="Image"/>
          <p:cNvSpPr>
            <a:spLocks noGrp="1"/>
          </p:cNvSpPr>
          <p:nvPr>
            <p:ph type="pic" sz="quarter" idx="29"/>
          </p:nvPr>
        </p:nvSpPr>
        <p:spPr>
          <a:xfrm>
            <a:off x="17786691" y="47151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91" name="First Last…"/>
          <p:cNvSpPr>
            <a:spLocks noGrp="1"/>
          </p:cNvSpPr>
          <p:nvPr>
            <p:ph type="body" sz="quarter" idx="30"/>
          </p:nvPr>
        </p:nvSpPr>
        <p:spPr>
          <a:xfrm>
            <a:off x="10158494" y="4822130"/>
            <a:ext cx="3695444" cy="865519"/>
          </a:xfrm>
          <a:prstGeom prst="roundRect">
            <a:avLst>
              <a:gd name="adj" fmla="val 28968"/>
            </a:avLst>
          </a:prstGeom>
          <a:solidFill>
            <a:schemeClr val="accent2"/>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92" name="Image"/>
          <p:cNvSpPr>
            <a:spLocks noGrp="1"/>
          </p:cNvSpPr>
          <p:nvPr>
            <p:ph type="pic" sz="quarter" idx="31"/>
          </p:nvPr>
        </p:nvSpPr>
        <p:spPr>
          <a:xfrm>
            <a:off x="13146005" y="47151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93" name="First Last…"/>
          <p:cNvSpPr>
            <a:spLocks noGrp="1"/>
          </p:cNvSpPr>
          <p:nvPr>
            <p:ph type="body" sz="quarter" idx="32"/>
          </p:nvPr>
        </p:nvSpPr>
        <p:spPr>
          <a:xfrm>
            <a:off x="5517808" y="4822130"/>
            <a:ext cx="3695444" cy="865519"/>
          </a:xfrm>
          <a:prstGeom prst="roundRect">
            <a:avLst>
              <a:gd name="adj" fmla="val 28968"/>
            </a:avLst>
          </a:prstGeom>
          <a:solidFill>
            <a:schemeClr val="accent2"/>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94" name="Image"/>
          <p:cNvSpPr>
            <a:spLocks noGrp="1"/>
          </p:cNvSpPr>
          <p:nvPr>
            <p:ph type="pic" sz="quarter" idx="33"/>
          </p:nvPr>
        </p:nvSpPr>
        <p:spPr>
          <a:xfrm>
            <a:off x="8505318" y="47151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95" name="First Last…"/>
          <p:cNvSpPr>
            <a:spLocks noGrp="1"/>
          </p:cNvSpPr>
          <p:nvPr>
            <p:ph type="body" sz="quarter" idx="34"/>
          </p:nvPr>
        </p:nvSpPr>
        <p:spPr>
          <a:xfrm>
            <a:off x="877122" y="4822130"/>
            <a:ext cx="3695444" cy="865519"/>
          </a:xfrm>
          <a:prstGeom prst="roundRect">
            <a:avLst>
              <a:gd name="adj" fmla="val 28968"/>
            </a:avLst>
          </a:prstGeom>
          <a:solidFill>
            <a:schemeClr val="accent2"/>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96" name="Image"/>
          <p:cNvSpPr>
            <a:spLocks noGrp="1"/>
          </p:cNvSpPr>
          <p:nvPr>
            <p:ph type="pic" sz="quarter" idx="35"/>
          </p:nvPr>
        </p:nvSpPr>
        <p:spPr>
          <a:xfrm>
            <a:off x="3864633" y="47151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97" name="First Last…"/>
          <p:cNvSpPr>
            <a:spLocks noGrp="1"/>
          </p:cNvSpPr>
          <p:nvPr>
            <p:ph type="body" sz="quarter" idx="36"/>
          </p:nvPr>
        </p:nvSpPr>
        <p:spPr>
          <a:xfrm>
            <a:off x="10158494" y="7603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698" name="Image"/>
          <p:cNvSpPr>
            <a:spLocks noGrp="1"/>
          </p:cNvSpPr>
          <p:nvPr>
            <p:ph type="pic" sz="quarter" idx="37"/>
          </p:nvPr>
        </p:nvSpPr>
        <p:spPr>
          <a:xfrm>
            <a:off x="13146005" y="7496439"/>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699" name="First Last…"/>
          <p:cNvSpPr>
            <a:spLocks noGrp="1"/>
          </p:cNvSpPr>
          <p:nvPr>
            <p:ph type="body" sz="quarter" idx="38"/>
          </p:nvPr>
        </p:nvSpPr>
        <p:spPr>
          <a:xfrm>
            <a:off x="10158494" y="9003535"/>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00" name="Image"/>
          <p:cNvSpPr>
            <a:spLocks noGrp="1"/>
          </p:cNvSpPr>
          <p:nvPr>
            <p:ph type="pic" sz="quarter" idx="39"/>
          </p:nvPr>
        </p:nvSpPr>
        <p:spPr>
          <a:xfrm>
            <a:off x="13146005" y="8896544"/>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01" name="First Last…"/>
          <p:cNvSpPr>
            <a:spLocks noGrp="1"/>
          </p:cNvSpPr>
          <p:nvPr>
            <p:ph type="body" sz="quarter" idx="40"/>
          </p:nvPr>
        </p:nvSpPr>
        <p:spPr>
          <a:xfrm>
            <a:off x="10158494" y="10387834"/>
            <a:ext cx="3695444" cy="865520"/>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02" name="Image"/>
          <p:cNvSpPr>
            <a:spLocks noGrp="1"/>
          </p:cNvSpPr>
          <p:nvPr>
            <p:ph type="pic" sz="quarter" idx="41"/>
          </p:nvPr>
        </p:nvSpPr>
        <p:spPr>
          <a:xfrm>
            <a:off x="13146005" y="10280843"/>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03" name="First Last…"/>
          <p:cNvSpPr>
            <a:spLocks noGrp="1"/>
          </p:cNvSpPr>
          <p:nvPr>
            <p:ph type="body" sz="quarter" idx="42"/>
          </p:nvPr>
        </p:nvSpPr>
        <p:spPr>
          <a:xfrm>
            <a:off x="5517808" y="6206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04" name="Image"/>
          <p:cNvSpPr>
            <a:spLocks noGrp="1"/>
          </p:cNvSpPr>
          <p:nvPr>
            <p:ph type="pic" sz="quarter" idx="43"/>
          </p:nvPr>
        </p:nvSpPr>
        <p:spPr>
          <a:xfrm>
            <a:off x="8505318" y="60994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05" name="TBH…"/>
          <p:cNvSpPr>
            <a:spLocks noGrp="1"/>
          </p:cNvSpPr>
          <p:nvPr>
            <p:ph type="body" sz="quarter" idx="44"/>
          </p:nvPr>
        </p:nvSpPr>
        <p:spPr>
          <a:xfrm>
            <a:off x="5517808" y="7603430"/>
            <a:ext cx="3695444" cy="865519"/>
          </a:xfrm>
          <a:prstGeom prst="roundRect">
            <a:avLst>
              <a:gd name="adj" fmla="val 28968"/>
            </a:avLst>
          </a:prstGeom>
          <a:solidFill>
            <a:schemeClr val="accent6">
              <a:hueOff val="7861421"/>
              <a:satOff val="-3448"/>
              <a:lumOff val="40208"/>
            </a:schemeClr>
          </a:solidFill>
          <a:ln w="50800" cap="rnd">
            <a:solidFill>
              <a:schemeClr val="accent4">
                <a:hueOff val="10957319"/>
                <a:lumOff val="-29411"/>
              </a:schemeClr>
            </a:solidFill>
            <a:custDash>
              <a:ds d="100000" sp="200000"/>
            </a:custDash>
            <a:round/>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TBH</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06" name="Image"/>
          <p:cNvSpPr>
            <a:spLocks noGrp="1"/>
          </p:cNvSpPr>
          <p:nvPr>
            <p:ph type="pic" sz="quarter" idx="45"/>
          </p:nvPr>
        </p:nvSpPr>
        <p:spPr>
          <a:xfrm>
            <a:off x="8505318" y="7496439"/>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07" name="First Last…"/>
          <p:cNvSpPr>
            <a:spLocks noGrp="1"/>
          </p:cNvSpPr>
          <p:nvPr>
            <p:ph type="body" sz="quarter" idx="46"/>
          </p:nvPr>
        </p:nvSpPr>
        <p:spPr>
          <a:xfrm>
            <a:off x="877122" y="6206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08" name="Image"/>
          <p:cNvSpPr>
            <a:spLocks noGrp="1"/>
          </p:cNvSpPr>
          <p:nvPr>
            <p:ph type="pic" sz="quarter" idx="47"/>
          </p:nvPr>
        </p:nvSpPr>
        <p:spPr>
          <a:xfrm>
            <a:off x="3864633" y="60994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09" name="First Last…"/>
          <p:cNvSpPr>
            <a:spLocks noGrp="1"/>
          </p:cNvSpPr>
          <p:nvPr>
            <p:ph type="body" sz="quarter" idx="48"/>
          </p:nvPr>
        </p:nvSpPr>
        <p:spPr>
          <a:xfrm>
            <a:off x="877122" y="7603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10" name="Image"/>
          <p:cNvSpPr>
            <a:spLocks noGrp="1"/>
          </p:cNvSpPr>
          <p:nvPr>
            <p:ph type="pic" sz="quarter" idx="49"/>
          </p:nvPr>
        </p:nvSpPr>
        <p:spPr>
          <a:xfrm>
            <a:off x="3864633" y="7496439"/>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11" name="First Last…"/>
          <p:cNvSpPr>
            <a:spLocks noGrp="1"/>
          </p:cNvSpPr>
          <p:nvPr>
            <p:ph type="body" sz="quarter" idx="50"/>
          </p:nvPr>
        </p:nvSpPr>
        <p:spPr>
          <a:xfrm>
            <a:off x="877122" y="9003534"/>
            <a:ext cx="3695444" cy="865520"/>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12" name="Image"/>
          <p:cNvSpPr>
            <a:spLocks noGrp="1"/>
          </p:cNvSpPr>
          <p:nvPr>
            <p:ph type="pic" sz="quarter" idx="51"/>
          </p:nvPr>
        </p:nvSpPr>
        <p:spPr>
          <a:xfrm>
            <a:off x="3864633" y="8896543"/>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13" name="First Last…"/>
          <p:cNvSpPr>
            <a:spLocks noGrp="1"/>
          </p:cNvSpPr>
          <p:nvPr>
            <p:ph type="body" sz="quarter" idx="52"/>
          </p:nvPr>
        </p:nvSpPr>
        <p:spPr>
          <a:xfrm>
            <a:off x="14799180" y="6206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14" name="Image"/>
          <p:cNvSpPr>
            <a:spLocks noGrp="1"/>
          </p:cNvSpPr>
          <p:nvPr>
            <p:ph type="pic" sz="quarter" idx="53"/>
          </p:nvPr>
        </p:nvSpPr>
        <p:spPr>
          <a:xfrm>
            <a:off x="17786691" y="60994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15" name="First Last…"/>
          <p:cNvSpPr>
            <a:spLocks noGrp="1"/>
          </p:cNvSpPr>
          <p:nvPr>
            <p:ph type="body" sz="quarter" idx="54"/>
          </p:nvPr>
        </p:nvSpPr>
        <p:spPr>
          <a:xfrm>
            <a:off x="14799180" y="7603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16" name="Image"/>
          <p:cNvSpPr>
            <a:spLocks noGrp="1"/>
          </p:cNvSpPr>
          <p:nvPr>
            <p:ph type="pic" sz="quarter" idx="55"/>
          </p:nvPr>
        </p:nvSpPr>
        <p:spPr>
          <a:xfrm>
            <a:off x="17786691" y="7496439"/>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17" name="First Last…"/>
          <p:cNvSpPr>
            <a:spLocks noGrp="1"/>
          </p:cNvSpPr>
          <p:nvPr>
            <p:ph type="body" sz="quarter" idx="56"/>
          </p:nvPr>
        </p:nvSpPr>
        <p:spPr>
          <a:xfrm>
            <a:off x="19439867" y="6206430"/>
            <a:ext cx="3695444" cy="865519"/>
          </a:xfrm>
          <a:prstGeom prst="roundRect">
            <a:avLst>
              <a:gd name="adj" fmla="val 28968"/>
            </a:avLst>
          </a:prstGeom>
          <a:solidFill>
            <a:schemeClr val="accent6">
              <a:hueOff val="7861421"/>
              <a:satOff val="-3448"/>
              <a:lumOff val="40208"/>
            </a:schemeClr>
          </a:solidFill>
          <a:ln w="25400">
            <a:solidFill>
              <a:schemeClr val="accent4">
                <a:hueOff val="10957319"/>
                <a:lumOff val="-29411"/>
              </a:schemeClr>
            </a:solidFill>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18" name="Image"/>
          <p:cNvSpPr>
            <a:spLocks noGrp="1"/>
          </p:cNvSpPr>
          <p:nvPr>
            <p:ph type="pic" sz="quarter" idx="57"/>
          </p:nvPr>
        </p:nvSpPr>
        <p:spPr>
          <a:xfrm>
            <a:off x="22427378" y="6099438"/>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19" name="First Last…"/>
          <p:cNvSpPr>
            <a:spLocks noGrp="1"/>
          </p:cNvSpPr>
          <p:nvPr>
            <p:ph type="body" sz="quarter" idx="58"/>
          </p:nvPr>
        </p:nvSpPr>
        <p:spPr>
          <a:xfrm>
            <a:off x="877122" y="12322468"/>
            <a:ext cx="3695444" cy="865519"/>
          </a:xfrm>
          <a:prstGeom prst="roundRect">
            <a:avLst>
              <a:gd name="adj" fmla="val 28968"/>
            </a:avLst>
          </a:prstGeom>
          <a:solidFill>
            <a:schemeClr val="accent6">
              <a:hueOff val="7861421"/>
              <a:satOff val="-3448"/>
              <a:lumOff val="40208"/>
            </a:schemeClr>
          </a:solidFill>
          <a:ln w="50800" cap="rnd">
            <a:solidFill>
              <a:schemeClr val="accent4">
                <a:hueOff val="10957319"/>
                <a:lumOff val="-29411"/>
              </a:schemeClr>
            </a:solidFill>
            <a:custDash>
              <a:ds d="100000" sp="200000"/>
            </a:custDash>
            <a:round/>
          </a:ln>
        </p:spPr>
        <p:txBody>
          <a:bodyPr anchor="ctr">
            <a:noAutofit/>
          </a:bodyPr>
          <a:lstStyle/>
          <a:p>
            <a:pPr marL="0" indent="203200" defTabSz="457200">
              <a:lnSpc>
                <a:spcPct val="90000"/>
              </a:lnSpc>
              <a:buSzTx/>
              <a:buNone/>
              <a:defRPr sz="1600" b="1" spc="-16">
                <a:uFill>
                  <a:solidFill>
                    <a:schemeClr val="accent6">
                      <a:hueOff val="7861421"/>
                      <a:satOff val="-3448"/>
                      <a:lumOff val="40208"/>
                    </a:schemeClr>
                  </a:solidFill>
                </a:uFill>
              </a:defRPr>
            </a:pPr>
            <a:r>
              <a:t>First Last</a:t>
            </a:r>
          </a:p>
          <a:p>
            <a:pPr marL="0" indent="203200" defTabSz="457200">
              <a:lnSpc>
                <a:spcPct val="90000"/>
              </a:lnSpc>
              <a:buSzTx/>
              <a:buNone/>
              <a:defRPr sz="1600" spc="-16">
                <a:uFill>
                  <a:solidFill>
                    <a:schemeClr val="accent6">
                      <a:hueOff val="7861421"/>
                      <a:satOff val="-3448"/>
                      <a:lumOff val="40208"/>
                    </a:schemeClr>
                  </a:solidFill>
                </a:uFill>
              </a:defRPr>
            </a:pPr>
            <a:r>
              <a:t>Job Title</a:t>
            </a:r>
          </a:p>
        </p:txBody>
      </p:sp>
      <p:sp>
        <p:nvSpPr>
          <p:cNvPr id="720" name="Image"/>
          <p:cNvSpPr>
            <a:spLocks noGrp="1"/>
          </p:cNvSpPr>
          <p:nvPr>
            <p:ph type="pic" sz="quarter" idx="59"/>
          </p:nvPr>
        </p:nvSpPr>
        <p:spPr>
          <a:xfrm>
            <a:off x="3864633" y="12215476"/>
            <a:ext cx="1079501" cy="1079501"/>
          </a:xfrm>
          <a:prstGeom prst="rect">
            <a:avLst/>
          </a:prstGeom>
          <a:ln w="38100">
            <a:solidFill>
              <a:schemeClr val="accent4">
                <a:hueOff val="10957319"/>
                <a:lumOff val="-29411"/>
              </a:schemeClr>
            </a:solidFill>
          </a:ln>
        </p:spPr>
        <p:txBody>
          <a:bodyPr lIns="91439" tIns="45719" rIns="91439" bIns="45719">
            <a:noAutofit/>
          </a:bodyPr>
          <a:lstStyle/>
          <a:p>
            <a:endParaRPr/>
          </a:p>
        </p:txBody>
      </p:sp>
      <p:sp>
        <p:nvSpPr>
          <p:cNvPr id="721" name="Circle"/>
          <p:cNvSpPr>
            <a:spLocks noGrp="1"/>
          </p:cNvSpPr>
          <p:nvPr>
            <p:ph type="body" sz="quarter" idx="60"/>
          </p:nvPr>
        </p:nvSpPr>
        <p:spPr>
          <a:xfrm>
            <a:off x="3479799" y="12151514"/>
            <a:ext cx="635001" cy="635001"/>
          </a:xfrm>
          <a:prstGeom prst="ellipse">
            <a:avLst/>
          </a:pr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22" name="Baby"/>
          <p:cNvSpPr>
            <a:spLocks noGrp="1"/>
          </p:cNvSpPr>
          <p:nvPr>
            <p:ph type="body" sz="quarter" idx="61"/>
          </p:nvPr>
        </p:nvSpPr>
        <p:spPr>
          <a:xfrm>
            <a:off x="3621757" y="12219389"/>
            <a:ext cx="351086" cy="497738"/>
          </a:xfrm>
          <a:custGeom>
            <a:avLst/>
            <a:gdLst/>
            <a:ahLst/>
            <a:cxnLst>
              <a:cxn ang="0">
                <a:pos x="wd2" y="hd2"/>
              </a:cxn>
              <a:cxn ang="5400000">
                <a:pos x="wd2" y="hd2"/>
              </a:cxn>
              <a:cxn ang="10800000">
                <a:pos x="wd2" y="hd2"/>
              </a:cxn>
              <a:cxn ang="16200000">
                <a:pos x="wd2" y="hd2"/>
              </a:cxn>
            </a:cxnLst>
            <a:rect l="0" t="0" r="r" b="b"/>
            <a:pathLst>
              <a:path w="21531" h="21567" extrusionOk="0">
                <a:moveTo>
                  <a:pt x="10766" y="0"/>
                </a:moveTo>
                <a:cubicBezTo>
                  <a:pt x="9664" y="0"/>
                  <a:pt x="8560" y="297"/>
                  <a:pt x="7718" y="891"/>
                </a:cubicBezTo>
                <a:cubicBezTo>
                  <a:pt x="6036" y="2080"/>
                  <a:pt x="6036" y="4008"/>
                  <a:pt x="7718" y="5196"/>
                </a:cubicBezTo>
                <a:cubicBezTo>
                  <a:pt x="9401" y="6385"/>
                  <a:pt x="12129" y="6385"/>
                  <a:pt x="13812" y="5196"/>
                </a:cubicBezTo>
                <a:cubicBezTo>
                  <a:pt x="15494" y="4008"/>
                  <a:pt x="15494" y="2080"/>
                  <a:pt x="13812" y="891"/>
                </a:cubicBezTo>
                <a:cubicBezTo>
                  <a:pt x="12970" y="297"/>
                  <a:pt x="11869" y="0"/>
                  <a:pt x="10766" y="0"/>
                </a:cubicBezTo>
                <a:close/>
                <a:moveTo>
                  <a:pt x="7389" y="6497"/>
                </a:moveTo>
                <a:cubicBezTo>
                  <a:pt x="7012" y="6497"/>
                  <a:pt x="6653" y="6607"/>
                  <a:pt x="6395" y="6800"/>
                </a:cubicBezTo>
                <a:lnTo>
                  <a:pt x="104" y="11515"/>
                </a:lnTo>
                <a:cubicBezTo>
                  <a:pt x="-32" y="11617"/>
                  <a:pt x="-35" y="11777"/>
                  <a:pt x="99" y="11880"/>
                </a:cubicBezTo>
                <a:lnTo>
                  <a:pt x="1175" y="12709"/>
                </a:lnTo>
                <a:cubicBezTo>
                  <a:pt x="1303" y="12809"/>
                  <a:pt x="1517" y="12824"/>
                  <a:pt x="1673" y="12747"/>
                </a:cubicBezTo>
                <a:lnTo>
                  <a:pt x="5839" y="10671"/>
                </a:lnTo>
                <a:cubicBezTo>
                  <a:pt x="6014" y="10583"/>
                  <a:pt x="6257" y="10673"/>
                  <a:pt x="6257" y="10824"/>
                </a:cubicBezTo>
                <a:lnTo>
                  <a:pt x="6257" y="12293"/>
                </a:lnTo>
                <a:lnTo>
                  <a:pt x="15276" y="12293"/>
                </a:lnTo>
                <a:lnTo>
                  <a:pt x="15276" y="10824"/>
                </a:lnTo>
                <a:cubicBezTo>
                  <a:pt x="15276" y="10673"/>
                  <a:pt x="15515" y="10584"/>
                  <a:pt x="15691" y="10671"/>
                </a:cubicBezTo>
                <a:lnTo>
                  <a:pt x="19859" y="12747"/>
                </a:lnTo>
                <a:cubicBezTo>
                  <a:pt x="20015" y="12824"/>
                  <a:pt x="20227" y="12809"/>
                  <a:pt x="20355" y="12709"/>
                </a:cubicBezTo>
                <a:lnTo>
                  <a:pt x="21431" y="11880"/>
                </a:lnTo>
                <a:cubicBezTo>
                  <a:pt x="21565" y="11777"/>
                  <a:pt x="21565" y="11617"/>
                  <a:pt x="21428" y="11515"/>
                </a:cubicBezTo>
                <a:lnTo>
                  <a:pt x="15137" y="6800"/>
                </a:lnTo>
                <a:cubicBezTo>
                  <a:pt x="14879" y="6607"/>
                  <a:pt x="14518" y="6497"/>
                  <a:pt x="14141" y="6497"/>
                </a:cubicBezTo>
                <a:lnTo>
                  <a:pt x="11837" y="6497"/>
                </a:lnTo>
                <a:lnTo>
                  <a:pt x="9695" y="6497"/>
                </a:lnTo>
                <a:lnTo>
                  <a:pt x="7389" y="6497"/>
                </a:lnTo>
                <a:close/>
                <a:moveTo>
                  <a:pt x="6211" y="13528"/>
                </a:moveTo>
                <a:lnTo>
                  <a:pt x="2176" y="16399"/>
                </a:lnTo>
                <a:cubicBezTo>
                  <a:pt x="1971" y="16545"/>
                  <a:pt x="1968" y="16780"/>
                  <a:pt x="2169" y="16929"/>
                </a:cubicBezTo>
                <a:lnTo>
                  <a:pt x="8293" y="21468"/>
                </a:lnTo>
                <a:cubicBezTo>
                  <a:pt x="8449" y="21583"/>
                  <a:pt x="8699" y="21600"/>
                  <a:pt x="8882" y="21507"/>
                </a:cubicBezTo>
                <a:lnTo>
                  <a:pt x="10001" y="20934"/>
                </a:lnTo>
                <a:cubicBezTo>
                  <a:pt x="10180" y="20842"/>
                  <a:pt x="10239" y="20672"/>
                  <a:pt x="10139" y="20533"/>
                </a:cubicBezTo>
                <a:lnTo>
                  <a:pt x="7947" y="17473"/>
                </a:lnTo>
                <a:cubicBezTo>
                  <a:pt x="7846" y="17331"/>
                  <a:pt x="7881" y="17160"/>
                  <a:pt x="8033" y="17043"/>
                </a:cubicBezTo>
                <a:lnTo>
                  <a:pt x="9559" y="15874"/>
                </a:lnTo>
                <a:lnTo>
                  <a:pt x="6211" y="13528"/>
                </a:lnTo>
                <a:close/>
                <a:moveTo>
                  <a:pt x="15321" y="13528"/>
                </a:moveTo>
                <a:lnTo>
                  <a:pt x="11973" y="15874"/>
                </a:lnTo>
                <a:lnTo>
                  <a:pt x="13499" y="17043"/>
                </a:lnTo>
                <a:cubicBezTo>
                  <a:pt x="13651" y="17160"/>
                  <a:pt x="13684" y="17331"/>
                  <a:pt x="13583" y="17473"/>
                </a:cubicBezTo>
                <a:lnTo>
                  <a:pt x="11391" y="20533"/>
                </a:lnTo>
                <a:cubicBezTo>
                  <a:pt x="11291" y="20672"/>
                  <a:pt x="11350" y="20842"/>
                  <a:pt x="11529" y="20934"/>
                </a:cubicBezTo>
                <a:lnTo>
                  <a:pt x="12648" y="21507"/>
                </a:lnTo>
                <a:cubicBezTo>
                  <a:pt x="12831" y="21600"/>
                  <a:pt x="13083" y="21583"/>
                  <a:pt x="13239" y="21468"/>
                </a:cubicBezTo>
                <a:lnTo>
                  <a:pt x="19363" y="16929"/>
                </a:lnTo>
                <a:cubicBezTo>
                  <a:pt x="19564" y="16780"/>
                  <a:pt x="19561" y="16545"/>
                  <a:pt x="19356" y="16399"/>
                </a:cubicBezTo>
                <a:lnTo>
                  <a:pt x="15321" y="13528"/>
                </a:lnTo>
                <a:close/>
              </a:path>
            </a:pathLst>
          </a:cu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
  <p:cSld name="Roadmap">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72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73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731"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732" name="Roadmap"/>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Roadmap</a:t>
            </a:r>
          </a:p>
        </p:txBody>
      </p:sp>
      <p:sp>
        <p:nvSpPr>
          <p:cNvPr id="733" name="Subtitle if needed"/>
          <p:cNvSpPr txBox="1">
            <a:spLocks noGrp="1"/>
          </p:cNvSpPr>
          <p:nvPr>
            <p:ph type="body" sz="quarter" idx="22"/>
          </p:nvPr>
        </p:nvSpPr>
        <p:spPr>
          <a:xfrm>
            <a:off x="1016088" y="2025180"/>
            <a:ext cx="22351823" cy="622301"/>
          </a:xfrm>
          <a:prstGeom prst="rect">
            <a:avLst/>
          </a:prstGeom>
        </p:spPr>
        <p:txBody>
          <a:bodyPr anchor="ctr">
            <a:spAutoFit/>
          </a:bodyPr>
          <a:lstStyle>
            <a:lvl1pPr marL="0" indent="0" algn="ctr">
              <a:buSzTx/>
              <a:buNone/>
              <a:defRPr sz="3000"/>
            </a:lvl1pPr>
          </a:lstStyle>
          <a:p>
            <a:r>
              <a:t>Subtitle if needed</a:t>
            </a:r>
          </a:p>
        </p:txBody>
      </p:sp>
      <p:pic>
        <p:nvPicPr>
          <p:cNvPr id="734" name="Image" descr="Image"/>
          <p:cNvPicPr>
            <a:picLocks noChangeAspect="1"/>
          </p:cNvPicPr>
          <p:nvPr/>
        </p:nvPicPr>
        <p:blipFill>
          <a:blip r:embed="rId3"/>
          <a:srcRect l="635"/>
          <a:stretch>
            <a:fillRect/>
          </a:stretch>
        </p:blipFill>
        <p:spPr>
          <a:xfrm>
            <a:off x="-9799" y="4796387"/>
            <a:ext cx="23524135" cy="6885878"/>
          </a:xfrm>
          <a:prstGeom prst="rect">
            <a:avLst/>
          </a:prstGeom>
          <a:ln w="12700">
            <a:miter lim="400000"/>
          </a:ln>
        </p:spPr>
      </p:pic>
      <p:sp>
        <p:nvSpPr>
          <p:cNvPr id="735" name="Location Pin"/>
          <p:cNvSpPr>
            <a:spLocks noGrp="1"/>
          </p:cNvSpPr>
          <p:nvPr>
            <p:ph type="body" sz="quarter" idx="23"/>
          </p:nvPr>
        </p:nvSpPr>
        <p:spPr>
          <a:xfrm>
            <a:off x="20154551" y="6017621"/>
            <a:ext cx="649079"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36" name="Title…"/>
          <p:cNvSpPr txBox="1">
            <a:spLocks noGrp="1"/>
          </p:cNvSpPr>
          <p:nvPr>
            <p:ph type="body" sz="quarter" idx="24"/>
          </p:nvPr>
        </p:nvSpPr>
        <p:spPr>
          <a:xfrm>
            <a:off x="20246325" y="7674127"/>
            <a:ext cx="3861974" cy="1130301"/>
          </a:xfrm>
          <a:prstGeom prst="rect">
            <a:avLst/>
          </a:prstGeom>
        </p:spPr>
        <p:txBody>
          <a:bodyPr>
            <a:spAutoFit/>
          </a:bodyPr>
          <a:lstStyle/>
          <a:p>
            <a:pPr marL="0" indent="0">
              <a:buSzTx/>
              <a:buNone/>
              <a:defRPr sz="2000" b="1">
                <a:solidFill>
                  <a:schemeClr val="accent1">
                    <a:hueOff val="-1744305"/>
                    <a:satOff val="75409"/>
                    <a:lumOff val="-47058"/>
                  </a:schemeClr>
                </a:solidFill>
              </a:defRPr>
            </a:pPr>
            <a:r>
              <a:t>Title</a:t>
            </a:r>
          </a:p>
          <a:p>
            <a:pPr marL="0" indent="0">
              <a:buSzTx/>
              <a:buNone/>
              <a:defRPr sz="2000"/>
            </a:pPr>
            <a:r>
              <a:t>Lorem ipsum dolor sit amet, consectetur adipiscing elit.</a:t>
            </a:r>
          </a:p>
        </p:txBody>
      </p:sp>
      <p:sp>
        <p:nvSpPr>
          <p:cNvPr id="737" name="Location Pin"/>
          <p:cNvSpPr>
            <a:spLocks noGrp="1"/>
          </p:cNvSpPr>
          <p:nvPr>
            <p:ph type="body" sz="quarter" idx="25"/>
          </p:nvPr>
        </p:nvSpPr>
        <p:spPr>
          <a:xfrm>
            <a:off x="14532685" y="5357221"/>
            <a:ext cx="649079"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38" name="Location Pin"/>
          <p:cNvSpPr>
            <a:spLocks noGrp="1"/>
          </p:cNvSpPr>
          <p:nvPr>
            <p:ph type="body" sz="quarter" idx="26"/>
          </p:nvPr>
        </p:nvSpPr>
        <p:spPr>
          <a:xfrm>
            <a:off x="8114951" y="6711888"/>
            <a:ext cx="649080"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39" name="Location Pin"/>
          <p:cNvSpPr>
            <a:spLocks noGrp="1"/>
          </p:cNvSpPr>
          <p:nvPr>
            <p:ph type="body" sz="quarter" idx="27"/>
          </p:nvPr>
        </p:nvSpPr>
        <p:spPr>
          <a:xfrm>
            <a:off x="11146018" y="4307355"/>
            <a:ext cx="649080"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40" name="Location Pin"/>
          <p:cNvSpPr>
            <a:spLocks noGrp="1"/>
          </p:cNvSpPr>
          <p:nvPr>
            <p:ph type="body" sz="quarter" idx="28"/>
          </p:nvPr>
        </p:nvSpPr>
        <p:spPr>
          <a:xfrm>
            <a:off x="3695352" y="7338421"/>
            <a:ext cx="649080"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41" name="Location Pin"/>
          <p:cNvSpPr>
            <a:spLocks noGrp="1"/>
          </p:cNvSpPr>
          <p:nvPr>
            <p:ph type="body" sz="quarter" idx="29"/>
          </p:nvPr>
        </p:nvSpPr>
        <p:spPr>
          <a:xfrm>
            <a:off x="13144152" y="7851688"/>
            <a:ext cx="649080" cy="104611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42" name="Location Pin"/>
          <p:cNvSpPr>
            <a:spLocks noGrp="1"/>
          </p:cNvSpPr>
          <p:nvPr>
            <p:ph type="body" sz="quarter" idx="30"/>
          </p:nvPr>
        </p:nvSpPr>
        <p:spPr>
          <a:xfrm>
            <a:off x="9994552" y="10307022"/>
            <a:ext cx="649080" cy="104611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43" name="Title…"/>
          <p:cNvSpPr txBox="1">
            <a:spLocks noGrp="1"/>
          </p:cNvSpPr>
          <p:nvPr>
            <p:ph type="body" sz="quarter" idx="31"/>
          </p:nvPr>
        </p:nvSpPr>
        <p:spPr>
          <a:xfrm>
            <a:off x="15437259" y="4891793"/>
            <a:ext cx="3861974" cy="1130301"/>
          </a:xfrm>
          <a:prstGeom prst="rect">
            <a:avLst/>
          </a:prstGeom>
        </p:spPr>
        <p:txBody>
          <a:bodyPr anchor="b">
            <a:spAutoFit/>
          </a:bodyPr>
          <a:lstStyle/>
          <a:p>
            <a:pPr marL="0" indent="0">
              <a:buSzTx/>
              <a:buNone/>
              <a:defRPr sz="2000" b="1">
                <a:solidFill>
                  <a:schemeClr val="accent2">
                    <a:hueOff val="-16920000"/>
                    <a:satOff val="75000"/>
                    <a:lumOff val="-52156"/>
                  </a:schemeClr>
                </a:solidFill>
              </a:defRPr>
            </a:pPr>
            <a:r>
              <a:t>Title</a:t>
            </a:r>
          </a:p>
          <a:p>
            <a:pPr marL="0" indent="0">
              <a:buSzTx/>
              <a:buNone/>
              <a:defRPr sz="2000"/>
            </a:pPr>
            <a:r>
              <a:t>Lorem ipsum dolor sit amet, consectetur adipiscing elit.</a:t>
            </a:r>
          </a:p>
        </p:txBody>
      </p:sp>
      <p:sp>
        <p:nvSpPr>
          <p:cNvPr id="744" name="Title…"/>
          <p:cNvSpPr txBox="1">
            <a:spLocks noGrp="1"/>
          </p:cNvSpPr>
          <p:nvPr>
            <p:ph type="body" sz="quarter" idx="32"/>
          </p:nvPr>
        </p:nvSpPr>
        <p:spPr>
          <a:xfrm>
            <a:off x="14031791" y="8792654"/>
            <a:ext cx="3861975" cy="1130301"/>
          </a:xfrm>
          <a:prstGeom prst="rect">
            <a:avLst/>
          </a:prstGeom>
        </p:spPr>
        <p:txBody>
          <a:bodyPr>
            <a:spAutoFit/>
          </a:bodyPr>
          <a:lstStyle/>
          <a:p>
            <a:pPr marL="0" indent="0">
              <a:buSzTx/>
              <a:buNone/>
              <a:defRPr sz="2000" b="1">
                <a:solidFill>
                  <a:schemeClr val="accent2">
                    <a:hueOff val="-16920000"/>
                    <a:satOff val="75000"/>
                    <a:lumOff val="-52156"/>
                  </a:schemeClr>
                </a:solidFill>
              </a:defRPr>
            </a:pPr>
            <a:r>
              <a:t>Title</a:t>
            </a:r>
          </a:p>
          <a:p>
            <a:pPr marL="0" indent="0">
              <a:buSzTx/>
              <a:buNone/>
              <a:defRPr sz="2000"/>
            </a:pPr>
            <a:r>
              <a:t>Lorem ipsum dolor sit amet, consectetur adipiscing elit.</a:t>
            </a:r>
          </a:p>
        </p:txBody>
      </p:sp>
      <p:sp>
        <p:nvSpPr>
          <p:cNvPr id="745" name="Title…"/>
          <p:cNvSpPr txBox="1">
            <a:spLocks noGrp="1"/>
          </p:cNvSpPr>
          <p:nvPr>
            <p:ph type="body" sz="quarter" idx="33"/>
          </p:nvPr>
        </p:nvSpPr>
        <p:spPr>
          <a:xfrm>
            <a:off x="10916058" y="11207927"/>
            <a:ext cx="3861975" cy="1130301"/>
          </a:xfrm>
          <a:prstGeom prst="rect">
            <a:avLst/>
          </a:prstGeom>
        </p:spPr>
        <p:txBody>
          <a:bodyPr>
            <a:spAutoFit/>
          </a:bodyPr>
          <a:lstStyle/>
          <a:p>
            <a:pPr marL="0" indent="0">
              <a:buSzTx/>
              <a:buNone/>
              <a:defRPr sz="2000" b="1">
                <a:solidFill>
                  <a:schemeClr val="accent1">
                    <a:hueOff val="-1744305"/>
                    <a:satOff val="75409"/>
                    <a:lumOff val="-47058"/>
                  </a:schemeClr>
                </a:solidFill>
              </a:defRPr>
            </a:pPr>
            <a:r>
              <a:t>Title</a:t>
            </a:r>
          </a:p>
          <a:p>
            <a:pPr marL="0" indent="0">
              <a:buSzTx/>
              <a:buNone/>
              <a:defRPr sz="2000"/>
            </a:pPr>
            <a:r>
              <a:t>Lorem ipsum dolor sit amet, consectetur adipiscing elit.</a:t>
            </a:r>
          </a:p>
        </p:txBody>
      </p:sp>
      <p:sp>
        <p:nvSpPr>
          <p:cNvPr id="746" name="Title…"/>
          <p:cNvSpPr txBox="1">
            <a:spLocks noGrp="1"/>
          </p:cNvSpPr>
          <p:nvPr>
            <p:ph type="body" sz="quarter" idx="34"/>
          </p:nvPr>
        </p:nvSpPr>
        <p:spPr>
          <a:xfrm>
            <a:off x="6852058" y="3989651"/>
            <a:ext cx="3861975" cy="1130301"/>
          </a:xfrm>
          <a:prstGeom prst="rect">
            <a:avLst/>
          </a:prstGeom>
        </p:spPr>
        <p:txBody>
          <a:bodyPr anchor="b">
            <a:spAutoFit/>
          </a:bodyPr>
          <a:lstStyle/>
          <a:p>
            <a:pPr marL="0" indent="0" algn="r">
              <a:buSzTx/>
              <a:buNone/>
              <a:defRPr sz="2000" b="1">
                <a:solidFill>
                  <a:schemeClr val="accent1">
                    <a:hueOff val="-1744305"/>
                    <a:satOff val="75409"/>
                    <a:lumOff val="-47058"/>
                  </a:schemeClr>
                </a:solidFill>
              </a:defRPr>
            </a:pPr>
            <a:r>
              <a:t>Title</a:t>
            </a:r>
          </a:p>
          <a:p>
            <a:pPr marL="0" indent="0" algn="r">
              <a:buSzTx/>
              <a:buNone/>
              <a:defRPr sz="2000"/>
            </a:pPr>
            <a:r>
              <a:t>Lorem ipsum dolor sit amet, consectetur adipiscing elit.</a:t>
            </a:r>
          </a:p>
        </p:txBody>
      </p:sp>
      <p:sp>
        <p:nvSpPr>
          <p:cNvPr id="747" name="Title…"/>
          <p:cNvSpPr txBox="1">
            <a:spLocks noGrp="1"/>
          </p:cNvSpPr>
          <p:nvPr>
            <p:ph type="body" sz="quarter" idx="35"/>
          </p:nvPr>
        </p:nvSpPr>
        <p:spPr>
          <a:xfrm>
            <a:off x="4024191" y="5975526"/>
            <a:ext cx="3861975" cy="1130301"/>
          </a:xfrm>
          <a:prstGeom prst="rect">
            <a:avLst/>
          </a:prstGeom>
        </p:spPr>
        <p:txBody>
          <a:bodyPr anchor="b">
            <a:spAutoFit/>
          </a:bodyPr>
          <a:lstStyle/>
          <a:p>
            <a:pPr marL="0" indent="0" algn="r">
              <a:buSzTx/>
              <a:buNone/>
              <a:defRPr sz="2000" b="1">
                <a:solidFill>
                  <a:schemeClr val="accent2">
                    <a:hueOff val="-16920000"/>
                    <a:satOff val="75000"/>
                    <a:lumOff val="-52156"/>
                  </a:schemeClr>
                </a:solidFill>
              </a:defRPr>
            </a:pPr>
            <a:r>
              <a:t>Title</a:t>
            </a:r>
          </a:p>
          <a:p>
            <a:pPr marL="0" indent="0" algn="r">
              <a:buSzTx/>
              <a:buNone/>
              <a:defRPr sz="2000"/>
            </a:pPr>
            <a:r>
              <a:t>Lorem ipsum dolor sit amet, consectetur adipiscing elit.</a:t>
            </a:r>
          </a:p>
        </p:txBody>
      </p:sp>
      <p:sp>
        <p:nvSpPr>
          <p:cNvPr id="748" name="Title…"/>
          <p:cNvSpPr txBox="1">
            <a:spLocks noGrp="1"/>
          </p:cNvSpPr>
          <p:nvPr>
            <p:ph type="body" sz="quarter" idx="36"/>
          </p:nvPr>
        </p:nvSpPr>
        <p:spPr>
          <a:xfrm>
            <a:off x="1965431" y="9277527"/>
            <a:ext cx="3861975" cy="1130301"/>
          </a:xfrm>
          <a:prstGeom prst="rect">
            <a:avLst/>
          </a:prstGeom>
        </p:spPr>
        <p:txBody>
          <a:bodyPr>
            <a:spAutoFit/>
          </a:bodyPr>
          <a:lstStyle/>
          <a:p>
            <a:pPr marL="0" indent="0" algn="ctr">
              <a:buSzTx/>
              <a:buNone/>
              <a:defRPr sz="2000" b="1"/>
            </a:pPr>
            <a:r>
              <a:t>Title</a:t>
            </a:r>
          </a:p>
          <a:p>
            <a:pPr marL="0" indent="0" algn="ctr">
              <a:buSzTx/>
              <a:buNone/>
              <a:defRPr sz="2000"/>
            </a:pPr>
            <a:r>
              <a:t>Lorem ipsum dolor sit amet, consectetur adipiscing elit.</a:t>
            </a:r>
          </a:p>
        </p:txBody>
      </p:sp>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x">
  <p:cSld name="World Map">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75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756"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757"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758" name="World Map"/>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World Map</a:t>
            </a:r>
          </a:p>
        </p:txBody>
      </p:sp>
      <p:sp>
        <p:nvSpPr>
          <p:cNvPr id="759" name="Freeform 6"/>
          <p:cNvSpPr/>
          <p:nvPr/>
        </p:nvSpPr>
        <p:spPr>
          <a:xfrm>
            <a:off x="17253798" y="11052330"/>
            <a:ext cx="26084" cy="293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21600" y="0"/>
                </a:lnTo>
                <a:lnTo>
                  <a:pt x="0" y="0"/>
                </a:lnTo>
                <a:close/>
              </a:path>
            </a:pathLst>
          </a:custGeom>
          <a:solidFill>
            <a:srgbClr val="48B54C"/>
          </a:solidFill>
          <a:ln w="12700">
            <a:miter lim="400000"/>
          </a:ln>
        </p:spPr>
        <p:txBody>
          <a:bodyPr lIns="45719" rIns="45719"/>
          <a:lstStyle/>
          <a:p>
            <a:pPr defTabSz="914400">
              <a:defRPr sz="1800">
                <a:solidFill>
                  <a:srgbClr val="000000"/>
                </a:solidFill>
                <a:latin typeface="Calibri"/>
                <a:ea typeface="Calibri"/>
                <a:cs typeface="Calibri"/>
                <a:sym typeface="Calibri"/>
              </a:defRPr>
            </a:pPr>
            <a:endParaRPr/>
          </a:p>
        </p:txBody>
      </p:sp>
      <p:sp>
        <p:nvSpPr>
          <p:cNvPr id="760" name="Freeform 7"/>
          <p:cNvSpPr/>
          <p:nvPr/>
        </p:nvSpPr>
        <p:spPr>
          <a:xfrm>
            <a:off x="12950049" y="6996372"/>
            <a:ext cx="26084" cy="260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21600" y="0"/>
                </a:lnTo>
                <a:lnTo>
                  <a:pt x="0" y="0"/>
                </a:lnTo>
                <a:close/>
              </a:path>
            </a:pathLst>
          </a:custGeom>
          <a:solidFill>
            <a:srgbClr val="48B54C"/>
          </a:solidFill>
          <a:ln w="12700">
            <a:miter lim="400000"/>
          </a:ln>
        </p:spPr>
        <p:txBody>
          <a:bodyPr lIns="45719" rIns="45719"/>
          <a:lstStyle/>
          <a:p>
            <a:pPr defTabSz="914400">
              <a:defRPr sz="1800">
                <a:solidFill>
                  <a:srgbClr val="000000"/>
                </a:solidFill>
                <a:latin typeface="Calibri"/>
                <a:ea typeface="Calibri"/>
                <a:cs typeface="Calibri"/>
                <a:sym typeface="Calibri"/>
              </a:defRPr>
            </a:pPr>
            <a:endParaRPr/>
          </a:p>
        </p:txBody>
      </p:sp>
      <p:sp>
        <p:nvSpPr>
          <p:cNvPr id="761" name="Freeform 8"/>
          <p:cNvSpPr>
            <a:spLocks noGrp="1"/>
          </p:cNvSpPr>
          <p:nvPr>
            <p:ph type="body" sz="quarter" idx="22"/>
          </p:nvPr>
        </p:nvSpPr>
        <p:spPr>
          <a:xfrm>
            <a:off x="17257058" y="9314529"/>
            <a:ext cx="3204992" cy="3188689"/>
          </a:xfrm>
          <a:custGeom>
            <a:avLst/>
            <a:gdLst/>
            <a:ahLst/>
            <a:cxnLst>
              <a:cxn ang="0">
                <a:pos x="wd2" y="hd2"/>
              </a:cxn>
              <a:cxn ang="5400000">
                <a:pos x="wd2" y="hd2"/>
              </a:cxn>
              <a:cxn ang="10800000">
                <a:pos x="wd2" y="hd2"/>
              </a:cxn>
              <a:cxn ang="16200000">
                <a:pos x="wd2" y="hd2"/>
              </a:cxn>
            </a:cxnLst>
            <a:rect l="0" t="0" r="r" b="b"/>
            <a:pathLst>
              <a:path w="21600" h="21600" extrusionOk="0">
                <a:moveTo>
                  <a:pt x="11338" y="3821"/>
                </a:moveTo>
                <a:lnTo>
                  <a:pt x="11294" y="3865"/>
                </a:lnTo>
                <a:lnTo>
                  <a:pt x="11272" y="3953"/>
                </a:lnTo>
                <a:lnTo>
                  <a:pt x="11272" y="4020"/>
                </a:lnTo>
                <a:lnTo>
                  <a:pt x="11294" y="4108"/>
                </a:lnTo>
                <a:lnTo>
                  <a:pt x="11382" y="4196"/>
                </a:lnTo>
                <a:lnTo>
                  <a:pt x="11470" y="4218"/>
                </a:lnTo>
                <a:lnTo>
                  <a:pt x="11536" y="4263"/>
                </a:lnTo>
                <a:lnTo>
                  <a:pt x="11624" y="4307"/>
                </a:lnTo>
                <a:lnTo>
                  <a:pt x="11624" y="4506"/>
                </a:lnTo>
                <a:lnTo>
                  <a:pt x="11712" y="4506"/>
                </a:lnTo>
                <a:lnTo>
                  <a:pt x="11734" y="4550"/>
                </a:lnTo>
                <a:lnTo>
                  <a:pt x="11734" y="4660"/>
                </a:lnTo>
                <a:lnTo>
                  <a:pt x="11778" y="4748"/>
                </a:lnTo>
                <a:lnTo>
                  <a:pt x="11866" y="4748"/>
                </a:lnTo>
                <a:lnTo>
                  <a:pt x="11976" y="4793"/>
                </a:lnTo>
                <a:lnTo>
                  <a:pt x="12020" y="4837"/>
                </a:lnTo>
                <a:lnTo>
                  <a:pt x="12063" y="4903"/>
                </a:lnTo>
                <a:lnTo>
                  <a:pt x="12129" y="4991"/>
                </a:lnTo>
                <a:lnTo>
                  <a:pt x="12261" y="5058"/>
                </a:lnTo>
                <a:lnTo>
                  <a:pt x="12349" y="5190"/>
                </a:lnTo>
                <a:lnTo>
                  <a:pt x="12349" y="5256"/>
                </a:lnTo>
                <a:lnTo>
                  <a:pt x="12305" y="5301"/>
                </a:lnTo>
                <a:lnTo>
                  <a:pt x="12063" y="5301"/>
                </a:lnTo>
                <a:lnTo>
                  <a:pt x="11822" y="5234"/>
                </a:lnTo>
                <a:lnTo>
                  <a:pt x="11624" y="5102"/>
                </a:lnTo>
                <a:lnTo>
                  <a:pt x="11382" y="4991"/>
                </a:lnTo>
                <a:lnTo>
                  <a:pt x="11228" y="4793"/>
                </a:lnTo>
                <a:lnTo>
                  <a:pt x="10833" y="4395"/>
                </a:lnTo>
                <a:lnTo>
                  <a:pt x="10701" y="4307"/>
                </a:lnTo>
                <a:lnTo>
                  <a:pt x="10591" y="4263"/>
                </a:lnTo>
                <a:lnTo>
                  <a:pt x="10437" y="4218"/>
                </a:lnTo>
                <a:lnTo>
                  <a:pt x="10240" y="4263"/>
                </a:lnTo>
                <a:lnTo>
                  <a:pt x="10064" y="4351"/>
                </a:lnTo>
                <a:lnTo>
                  <a:pt x="9712" y="4704"/>
                </a:lnTo>
                <a:lnTo>
                  <a:pt x="9229" y="4704"/>
                </a:lnTo>
                <a:lnTo>
                  <a:pt x="9075" y="4660"/>
                </a:lnTo>
                <a:lnTo>
                  <a:pt x="8965" y="4550"/>
                </a:lnTo>
                <a:lnTo>
                  <a:pt x="8877" y="4417"/>
                </a:lnTo>
                <a:lnTo>
                  <a:pt x="8789" y="4351"/>
                </a:lnTo>
                <a:lnTo>
                  <a:pt x="8570" y="4351"/>
                </a:lnTo>
                <a:lnTo>
                  <a:pt x="8372" y="4395"/>
                </a:lnTo>
                <a:lnTo>
                  <a:pt x="8240" y="4417"/>
                </a:lnTo>
                <a:lnTo>
                  <a:pt x="8152" y="4417"/>
                </a:lnTo>
                <a:lnTo>
                  <a:pt x="8086" y="4351"/>
                </a:lnTo>
                <a:lnTo>
                  <a:pt x="8086" y="4263"/>
                </a:lnTo>
                <a:lnTo>
                  <a:pt x="8130" y="4152"/>
                </a:lnTo>
                <a:lnTo>
                  <a:pt x="8152" y="4064"/>
                </a:lnTo>
                <a:lnTo>
                  <a:pt x="8328" y="3953"/>
                </a:lnTo>
                <a:lnTo>
                  <a:pt x="8372" y="3865"/>
                </a:lnTo>
                <a:lnTo>
                  <a:pt x="8394" y="3755"/>
                </a:lnTo>
                <a:lnTo>
                  <a:pt x="8394" y="3556"/>
                </a:lnTo>
                <a:lnTo>
                  <a:pt x="8372" y="3467"/>
                </a:lnTo>
                <a:lnTo>
                  <a:pt x="8328" y="3379"/>
                </a:lnTo>
                <a:lnTo>
                  <a:pt x="8196" y="3225"/>
                </a:lnTo>
                <a:lnTo>
                  <a:pt x="8086" y="3070"/>
                </a:lnTo>
                <a:lnTo>
                  <a:pt x="7954" y="2937"/>
                </a:lnTo>
                <a:lnTo>
                  <a:pt x="7801" y="2871"/>
                </a:lnTo>
                <a:lnTo>
                  <a:pt x="7405" y="2783"/>
                </a:lnTo>
                <a:lnTo>
                  <a:pt x="7251" y="2672"/>
                </a:lnTo>
                <a:lnTo>
                  <a:pt x="7010" y="2429"/>
                </a:lnTo>
                <a:lnTo>
                  <a:pt x="6768" y="2429"/>
                </a:lnTo>
                <a:lnTo>
                  <a:pt x="6658" y="2385"/>
                </a:lnTo>
                <a:lnTo>
                  <a:pt x="6526" y="2319"/>
                </a:lnTo>
                <a:lnTo>
                  <a:pt x="6482" y="2187"/>
                </a:lnTo>
                <a:lnTo>
                  <a:pt x="6482" y="2076"/>
                </a:lnTo>
                <a:lnTo>
                  <a:pt x="6570" y="1988"/>
                </a:lnTo>
                <a:lnTo>
                  <a:pt x="6658" y="1944"/>
                </a:lnTo>
                <a:lnTo>
                  <a:pt x="6812" y="1944"/>
                </a:lnTo>
                <a:lnTo>
                  <a:pt x="6812" y="1877"/>
                </a:lnTo>
                <a:lnTo>
                  <a:pt x="6768" y="1833"/>
                </a:lnTo>
                <a:lnTo>
                  <a:pt x="6658" y="1833"/>
                </a:lnTo>
                <a:lnTo>
                  <a:pt x="6372" y="1789"/>
                </a:lnTo>
                <a:lnTo>
                  <a:pt x="6262" y="1745"/>
                </a:lnTo>
                <a:lnTo>
                  <a:pt x="6131" y="1679"/>
                </a:lnTo>
                <a:lnTo>
                  <a:pt x="6087" y="1546"/>
                </a:lnTo>
                <a:lnTo>
                  <a:pt x="6065" y="1436"/>
                </a:lnTo>
                <a:lnTo>
                  <a:pt x="6131" y="1303"/>
                </a:lnTo>
                <a:lnTo>
                  <a:pt x="6219" y="1237"/>
                </a:lnTo>
                <a:lnTo>
                  <a:pt x="6328" y="1193"/>
                </a:lnTo>
                <a:lnTo>
                  <a:pt x="6482" y="1193"/>
                </a:lnTo>
                <a:lnTo>
                  <a:pt x="6724" y="1237"/>
                </a:lnTo>
                <a:lnTo>
                  <a:pt x="6922" y="1259"/>
                </a:lnTo>
                <a:lnTo>
                  <a:pt x="7010" y="1347"/>
                </a:lnTo>
                <a:lnTo>
                  <a:pt x="7054" y="1436"/>
                </a:lnTo>
                <a:lnTo>
                  <a:pt x="7097" y="1502"/>
                </a:lnTo>
                <a:lnTo>
                  <a:pt x="7097" y="1745"/>
                </a:lnTo>
                <a:lnTo>
                  <a:pt x="7119" y="1833"/>
                </a:lnTo>
                <a:lnTo>
                  <a:pt x="7207" y="1899"/>
                </a:lnTo>
                <a:lnTo>
                  <a:pt x="7295" y="1944"/>
                </a:lnTo>
                <a:lnTo>
                  <a:pt x="7361" y="1988"/>
                </a:lnTo>
                <a:lnTo>
                  <a:pt x="7559" y="1988"/>
                </a:lnTo>
                <a:lnTo>
                  <a:pt x="7691" y="1899"/>
                </a:lnTo>
                <a:lnTo>
                  <a:pt x="7757" y="1833"/>
                </a:lnTo>
                <a:lnTo>
                  <a:pt x="7845" y="1701"/>
                </a:lnTo>
                <a:lnTo>
                  <a:pt x="7932" y="1634"/>
                </a:lnTo>
                <a:lnTo>
                  <a:pt x="8240" y="1634"/>
                </a:lnTo>
                <a:lnTo>
                  <a:pt x="8482" y="1789"/>
                </a:lnTo>
                <a:lnTo>
                  <a:pt x="8680" y="1899"/>
                </a:lnTo>
                <a:lnTo>
                  <a:pt x="8877" y="2032"/>
                </a:lnTo>
                <a:lnTo>
                  <a:pt x="9119" y="2076"/>
                </a:lnTo>
                <a:lnTo>
                  <a:pt x="9427" y="2142"/>
                </a:lnTo>
                <a:lnTo>
                  <a:pt x="9756" y="2231"/>
                </a:lnTo>
                <a:lnTo>
                  <a:pt x="9910" y="2275"/>
                </a:lnTo>
                <a:lnTo>
                  <a:pt x="10064" y="2385"/>
                </a:lnTo>
                <a:lnTo>
                  <a:pt x="10152" y="2474"/>
                </a:lnTo>
                <a:lnTo>
                  <a:pt x="10240" y="2584"/>
                </a:lnTo>
                <a:lnTo>
                  <a:pt x="10393" y="2672"/>
                </a:lnTo>
                <a:lnTo>
                  <a:pt x="10591" y="2739"/>
                </a:lnTo>
                <a:lnTo>
                  <a:pt x="10657" y="2827"/>
                </a:lnTo>
                <a:lnTo>
                  <a:pt x="10987" y="3158"/>
                </a:lnTo>
                <a:lnTo>
                  <a:pt x="11075" y="3180"/>
                </a:lnTo>
                <a:lnTo>
                  <a:pt x="11470" y="3357"/>
                </a:lnTo>
                <a:lnTo>
                  <a:pt x="11536" y="3379"/>
                </a:lnTo>
                <a:lnTo>
                  <a:pt x="11580" y="3467"/>
                </a:lnTo>
                <a:lnTo>
                  <a:pt x="11580" y="3578"/>
                </a:lnTo>
                <a:lnTo>
                  <a:pt x="11338" y="3821"/>
                </a:lnTo>
                <a:close/>
                <a:moveTo>
                  <a:pt x="11228" y="18773"/>
                </a:moveTo>
                <a:lnTo>
                  <a:pt x="10833" y="18773"/>
                </a:lnTo>
                <a:lnTo>
                  <a:pt x="10745" y="18685"/>
                </a:lnTo>
                <a:lnTo>
                  <a:pt x="10591" y="18663"/>
                </a:lnTo>
                <a:lnTo>
                  <a:pt x="10503" y="18663"/>
                </a:lnTo>
                <a:lnTo>
                  <a:pt x="10459" y="18685"/>
                </a:lnTo>
                <a:lnTo>
                  <a:pt x="10393" y="18729"/>
                </a:lnTo>
                <a:lnTo>
                  <a:pt x="10393" y="18928"/>
                </a:lnTo>
                <a:lnTo>
                  <a:pt x="10503" y="18972"/>
                </a:lnTo>
                <a:lnTo>
                  <a:pt x="10657" y="19126"/>
                </a:lnTo>
                <a:lnTo>
                  <a:pt x="10635" y="19215"/>
                </a:lnTo>
                <a:lnTo>
                  <a:pt x="10591" y="19325"/>
                </a:lnTo>
                <a:lnTo>
                  <a:pt x="10591" y="19458"/>
                </a:lnTo>
                <a:lnTo>
                  <a:pt x="10635" y="19568"/>
                </a:lnTo>
                <a:lnTo>
                  <a:pt x="10701" y="19767"/>
                </a:lnTo>
                <a:lnTo>
                  <a:pt x="10877" y="19899"/>
                </a:lnTo>
                <a:lnTo>
                  <a:pt x="11075" y="19921"/>
                </a:lnTo>
                <a:lnTo>
                  <a:pt x="11272" y="19921"/>
                </a:lnTo>
                <a:lnTo>
                  <a:pt x="11470" y="19855"/>
                </a:lnTo>
                <a:lnTo>
                  <a:pt x="11536" y="19767"/>
                </a:lnTo>
                <a:lnTo>
                  <a:pt x="11624" y="19701"/>
                </a:lnTo>
                <a:lnTo>
                  <a:pt x="11624" y="19568"/>
                </a:lnTo>
                <a:lnTo>
                  <a:pt x="11580" y="19303"/>
                </a:lnTo>
                <a:lnTo>
                  <a:pt x="11536" y="19016"/>
                </a:lnTo>
                <a:lnTo>
                  <a:pt x="11492" y="18861"/>
                </a:lnTo>
                <a:lnTo>
                  <a:pt x="11470" y="18817"/>
                </a:lnTo>
                <a:lnTo>
                  <a:pt x="11338" y="18773"/>
                </a:lnTo>
                <a:lnTo>
                  <a:pt x="11228" y="18773"/>
                </a:lnTo>
                <a:close/>
                <a:moveTo>
                  <a:pt x="13140" y="12346"/>
                </a:moveTo>
                <a:lnTo>
                  <a:pt x="13140" y="12169"/>
                </a:lnTo>
                <a:lnTo>
                  <a:pt x="13184" y="12015"/>
                </a:lnTo>
                <a:lnTo>
                  <a:pt x="13206" y="11860"/>
                </a:lnTo>
                <a:lnTo>
                  <a:pt x="13184" y="11706"/>
                </a:lnTo>
                <a:lnTo>
                  <a:pt x="13140" y="11551"/>
                </a:lnTo>
                <a:lnTo>
                  <a:pt x="13052" y="11374"/>
                </a:lnTo>
                <a:lnTo>
                  <a:pt x="12942" y="11264"/>
                </a:lnTo>
                <a:lnTo>
                  <a:pt x="12767" y="11131"/>
                </a:lnTo>
                <a:lnTo>
                  <a:pt x="12613" y="11021"/>
                </a:lnTo>
                <a:lnTo>
                  <a:pt x="12503" y="10910"/>
                </a:lnTo>
                <a:lnTo>
                  <a:pt x="12459" y="10822"/>
                </a:lnTo>
                <a:lnTo>
                  <a:pt x="12415" y="10778"/>
                </a:lnTo>
                <a:lnTo>
                  <a:pt x="12305" y="10712"/>
                </a:lnTo>
                <a:lnTo>
                  <a:pt x="12217" y="10623"/>
                </a:lnTo>
                <a:lnTo>
                  <a:pt x="12173" y="10469"/>
                </a:lnTo>
                <a:lnTo>
                  <a:pt x="12129" y="10182"/>
                </a:lnTo>
                <a:lnTo>
                  <a:pt x="12107" y="9939"/>
                </a:lnTo>
                <a:lnTo>
                  <a:pt x="12020" y="9740"/>
                </a:lnTo>
                <a:lnTo>
                  <a:pt x="11976" y="9585"/>
                </a:lnTo>
                <a:lnTo>
                  <a:pt x="11910" y="9431"/>
                </a:lnTo>
                <a:lnTo>
                  <a:pt x="11734" y="9298"/>
                </a:lnTo>
                <a:lnTo>
                  <a:pt x="11580" y="9188"/>
                </a:lnTo>
                <a:lnTo>
                  <a:pt x="11426" y="9099"/>
                </a:lnTo>
                <a:lnTo>
                  <a:pt x="11272" y="8945"/>
                </a:lnTo>
                <a:lnTo>
                  <a:pt x="11141" y="8790"/>
                </a:lnTo>
                <a:lnTo>
                  <a:pt x="10943" y="8260"/>
                </a:lnTo>
                <a:lnTo>
                  <a:pt x="10789" y="8017"/>
                </a:lnTo>
                <a:lnTo>
                  <a:pt x="10701" y="7774"/>
                </a:lnTo>
                <a:lnTo>
                  <a:pt x="10657" y="7553"/>
                </a:lnTo>
                <a:lnTo>
                  <a:pt x="10657" y="7310"/>
                </a:lnTo>
                <a:lnTo>
                  <a:pt x="10635" y="7067"/>
                </a:lnTo>
                <a:lnTo>
                  <a:pt x="10591" y="6979"/>
                </a:lnTo>
                <a:lnTo>
                  <a:pt x="10503" y="6913"/>
                </a:lnTo>
                <a:lnTo>
                  <a:pt x="10437" y="6869"/>
                </a:lnTo>
                <a:lnTo>
                  <a:pt x="10240" y="6869"/>
                </a:lnTo>
                <a:lnTo>
                  <a:pt x="10152" y="6780"/>
                </a:lnTo>
                <a:lnTo>
                  <a:pt x="10042" y="6626"/>
                </a:lnTo>
                <a:lnTo>
                  <a:pt x="9998" y="6471"/>
                </a:lnTo>
                <a:lnTo>
                  <a:pt x="9910" y="6096"/>
                </a:lnTo>
                <a:lnTo>
                  <a:pt x="9910" y="5897"/>
                </a:lnTo>
                <a:lnTo>
                  <a:pt x="9866" y="5787"/>
                </a:lnTo>
                <a:lnTo>
                  <a:pt x="9800" y="5698"/>
                </a:lnTo>
                <a:lnTo>
                  <a:pt x="9756" y="5676"/>
                </a:lnTo>
                <a:lnTo>
                  <a:pt x="9668" y="5676"/>
                </a:lnTo>
                <a:lnTo>
                  <a:pt x="9602" y="5698"/>
                </a:lnTo>
                <a:lnTo>
                  <a:pt x="9558" y="5742"/>
                </a:lnTo>
                <a:lnTo>
                  <a:pt x="9515" y="5897"/>
                </a:lnTo>
                <a:lnTo>
                  <a:pt x="9515" y="6074"/>
                </a:lnTo>
                <a:lnTo>
                  <a:pt x="9558" y="6228"/>
                </a:lnTo>
                <a:lnTo>
                  <a:pt x="9558" y="6383"/>
                </a:lnTo>
                <a:lnTo>
                  <a:pt x="9515" y="6515"/>
                </a:lnTo>
                <a:lnTo>
                  <a:pt x="9471" y="6582"/>
                </a:lnTo>
                <a:lnTo>
                  <a:pt x="9405" y="6670"/>
                </a:lnTo>
                <a:lnTo>
                  <a:pt x="9361" y="6780"/>
                </a:lnTo>
                <a:lnTo>
                  <a:pt x="9361" y="6935"/>
                </a:lnTo>
                <a:lnTo>
                  <a:pt x="9405" y="7067"/>
                </a:lnTo>
                <a:lnTo>
                  <a:pt x="9427" y="7178"/>
                </a:lnTo>
                <a:lnTo>
                  <a:pt x="9471" y="7355"/>
                </a:lnTo>
                <a:lnTo>
                  <a:pt x="9427" y="7509"/>
                </a:lnTo>
                <a:lnTo>
                  <a:pt x="9405" y="7620"/>
                </a:lnTo>
                <a:lnTo>
                  <a:pt x="9361" y="7708"/>
                </a:lnTo>
                <a:lnTo>
                  <a:pt x="9317" y="7774"/>
                </a:lnTo>
                <a:lnTo>
                  <a:pt x="9273" y="8017"/>
                </a:lnTo>
                <a:lnTo>
                  <a:pt x="9273" y="8150"/>
                </a:lnTo>
                <a:lnTo>
                  <a:pt x="9229" y="8194"/>
                </a:lnTo>
                <a:lnTo>
                  <a:pt x="9075" y="8216"/>
                </a:lnTo>
                <a:lnTo>
                  <a:pt x="8921" y="8216"/>
                </a:lnTo>
                <a:lnTo>
                  <a:pt x="8767" y="8194"/>
                </a:lnTo>
                <a:lnTo>
                  <a:pt x="8636" y="8150"/>
                </a:lnTo>
                <a:lnTo>
                  <a:pt x="8482" y="8061"/>
                </a:lnTo>
                <a:lnTo>
                  <a:pt x="8372" y="7907"/>
                </a:lnTo>
                <a:lnTo>
                  <a:pt x="8196" y="7575"/>
                </a:lnTo>
                <a:lnTo>
                  <a:pt x="8086" y="7421"/>
                </a:lnTo>
                <a:lnTo>
                  <a:pt x="7932" y="7377"/>
                </a:lnTo>
                <a:lnTo>
                  <a:pt x="7757" y="7310"/>
                </a:lnTo>
                <a:lnTo>
                  <a:pt x="7647" y="7178"/>
                </a:lnTo>
                <a:lnTo>
                  <a:pt x="7559" y="7023"/>
                </a:lnTo>
                <a:lnTo>
                  <a:pt x="7515" y="6913"/>
                </a:lnTo>
                <a:lnTo>
                  <a:pt x="7515" y="6780"/>
                </a:lnTo>
                <a:lnTo>
                  <a:pt x="7559" y="6670"/>
                </a:lnTo>
                <a:lnTo>
                  <a:pt x="7735" y="6515"/>
                </a:lnTo>
                <a:lnTo>
                  <a:pt x="7845" y="6339"/>
                </a:lnTo>
                <a:lnTo>
                  <a:pt x="7889" y="6272"/>
                </a:lnTo>
                <a:lnTo>
                  <a:pt x="7845" y="6140"/>
                </a:lnTo>
                <a:lnTo>
                  <a:pt x="7801" y="6096"/>
                </a:lnTo>
                <a:lnTo>
                  <a:pt x="7735" y="6074"/>
                </a:lnTo>
                <a:lnTo>
                  <a:pt x="7559" y="6029"/>
                </a:lnTo>
                <a:lnTo>
                  <a:pt x="7207" y="5985"/>
                </a:lnTo>
                <a:lnTo>
                  <a:pt x="7054" y="5941"/>
                </a:lnTo>
                <a:lnTo>
                  <a:pt x="6922" y="5875"/>
                </a:lnTo>
                <a:lnTo>
                  <a:pt x="6812" y="5787"/>
                </a:lnTo>
                <a:lnTo>
                  <a:pt x="6570" y="5698"/>
                </a:lnTo>
                <a:lnTo>
                  <a:pt x="6460" y="5676"/>
                </a:lnTo>
                <a:lnTo>
                  <a:pt x="6328" y="5676"/>
                </a:lnTo>
                <a:lnTo>
                  <a:pt x="6262" y="5698"/>
                </a:lnTo>
                <a:lnTo>
                  <a:pt x="6262" y="5831"/>
                </a:lnTo>
                <a:lnTo>
                  <a:pt x="6328" y="5897"/>
                </a:lnTo>
                <a:lnTo>
                  <a:pt x="6328" y="6029"/>
                </a:lnTo>
                <a:lnTo>
                  <a:pt x="6262" y="6074"/>
                </a:lnTo>
                <a:lnTo>
                  <a:pt x="6175" y="6096"/>
                </a:lnTo>
                <a:lnTo>
                  <a:pt x="6065" y="6074"/>
                </a:lnTo>
                <a:lnTo>
                  <a:pt x="5977" y="6074"/>
                </a:lnTo>
                <a:lnTo>
                  <a:pt x="5889" y="6096"/>
                </a:lnTo>
                <a:lnTo>
                  <a:pt x="5779" y="6228"/>
                </a:lnTo>
                <a:lnTo>
                  <a:pt x="5735" y="6383"/>
                </a:lnTo>
                <a:lnTo>
                  <a:pt x="5691" y="6471"/>
                </a:lnTo>
                <a:lnTo>
                  <a:pt x="5647" y="6537"/>
                </a:lnTo>
                <a:lnTo>
                  <a:pt x="5537" y="6626"/>
                </a:lnTo>
                <a:lnTo>
                  <a:pt x="5493" y="6736"/>
                </a:lnTo>
                <a:lnTo>
                  <a:pt x="5493" y="6869"/>
                </a:lnTo>
                <a:lnTo>
                  <a:pt x="5537" y="7023"/>
                </a:lnTo>
                <a:lnTo>
                  <a:pt x="5493" y="7067"/>
                </a:lnTo>
                <a:lnTo>
                  <a:pt x="5427" y="7112"/>
                </a:lnTo>
                <a:lnTo>
                  <a:pt x="5296" y="7134"/>
                </a:lnTo>
                <a:lnTo>
                  <a:pt x="5230" y="7134"/>
                </a:lnTo>
                <a:lnTo>
                  <a:pt x="5142" y="7112"/>
                </a:lnTo>
                <a:lnTo>
                  <a:pt x="5010" y="7023"/>
                </a:lnTo>
                <a:lnTo>
                  <a:pt x="4856" y="6869"/>
                </a:lnTo>
                <a:lnTo>
                  <a:pt x="4702" y="6736"/>
                </a:lnTo>
                <a:lnTo>
                  <a:pt x="4614" y="6714"/>
                </a:lnTo>
                <a:lnTo>
                  <a:pt x="4549" y="6714"/>
                </a:lnTo>
                <a:lnTo>
                  <a:pt x="4461" y="6780"/>
                </a:lnTo>
                <a:lnTo>
                  <a:pt x="4395" y="6869"/>
                </a:lnTo>
                <a:lnTo>
                  <a:pt x="4307" y="6979"/>
                </a:lnTo>
                <a:lnTo>
                  <a:pt x="4175" y="7067"/>
                </a:lnTo>
                <a:lnTo>
                  <a:pt x="3911" y="7178"/>
                </a:lnTo>
                <a:lnTo>
                  <a:pt x="3779" y="7310"/>
                </a:lnTo>
                <a:lnTo>
                  <a:pt x="3757" y="7377"/>
                </a:lnTo>
                <a:lnTo>
                  <a:pt x="3670" y="7620"/>
                </a:lnTo>
                <a:lnTo>
                  <a:pt x="3626" y="7774"/>
                </a:lnTo>
                <a:lnTo>
                  <a:pt x="3516" y="7863"/>
                </a:lnTo>
                <a:lnTo>
                  <a:pt x="3230" y="7951"/>
                </a:lnTo>
                <a:lnTo>
                  <a:pt x="3120" y="7973"/>
                </a:lnTo>
                <a:lnTo>
                  <a:pt x="3032" y="8061"/>
                </a:lnTo>
                <a:lnTo>
                  <a:pt x="2988" y="8194"/>
                </a:lnTo>
                <a:lnTo>
                  <a:pt x="3032" y="8304"/>
                </a:lnTo>
                <a:lnTo>
                  <a:pt x="3032" y="8415"/>
                </a:lnTo>
                <a:lnTo>
                  <a:pt x="2988" y="8547"/>
                </a:lnTo>
                <a:lnTo>
                  <a:pt x="2879" y="8702"/>
                </a:lnTo>
                <a:lnTo>
                  <a:pt x="2835" y="8746"/>
                </a:lnTo>
                <a:lnTo>
                  <a:pt x="2791" y="8856"/>
                </a:lnTo>
                <a:lnTo>
                  <a:pt x="2791" y="8945"/>
                </a:lnTo>
                <a:lnTo>
                  <a:pt x="2703" y="9033"/>
                </a:lnTo>
                <a:lnTo>
                  <a:pt x="2593" y="9099"/>
                </a:lnTo>
                <a:lnTo>
                  <a:pt x="2285" y="9099"/>
                </a:lnTo>
                <a:lnTo>
                  <a:pt x="2109" y="9188"/>
                </a:lnTo>
                <a:lnTo>
                  <a:pt x="2087" y="9232"/>
                </a:lnTo>
                <a:lnTo>
                  <a:pt x="2000" y="9254"/>
                </a:lnTo>
                <a:lnTo>
                  <a:pt x="1956" y="9298"/>
                </a:lnTo>
                <a:lnTo>
                  <a:pt x="1802" y="9387"/>
                </a:lnTo>
                <a:lnTo>
                  <a:pt x="1714" y="9453"/>
                </a:lnTo>
                <a:lnTo>
                  <a:pt x="1648" y="9497"/>
                </a:lnTo>
                <a:lnTo>
                  <a:pt x="1560" y="9541"/>
                </a:lnTo>
                <a:lnTo>
                  <a:pt x="1362" y="9585"/>
                </a:lnTo>
                <a:lnTo>
                  <a:pt x="1165" y="9652"/>
                </a:lnTo>
                <a:lnTo>
                  <a:pt x="967" y="9784"/>
                </a:lnTo>
                <a:lnTo>
                  <a:pt x="813" y="9939"/>
                </a:lnTo>
                <a:lnTo>
                  <a:pt x="571" y="10027"/>
                </a:lnTo>
                <a:lnTo>
                  <a:pt x="374" y="10137"/>
                </a:lnTo>
                <a:lnTo>
                  <a:pt x="242" y="10226"/>
                </a:lnTo>
                <a:lnTo>
                  <a:pt x="176" y="10292"/>
                </a:lnTo>
                <a:lnTo>
                  <a:pt x="44" y="10535"/>
                </a:lnTo>
                <a:lnTo>
                  <a:pt x="0" y="10778"/>
                </a:lnTo>
                <a:lnTo>
                  <a:pt x="44" y="10977"/>
                </a:lnTo>
                <a:lnTo>
                  <a:pt x="176" y="11220"/>
                </a:lnTo>
                <a:lnTo>
                  <a:pt x="242" y="11374"/>
                </a:lnTo>
                <a:lnTo>
                  <a:pt x="330" y="11573"/>
                </a:lnTo>
                <a:lnTo>
                  <a:pt x="286" y="11706"/>
                </a:lnTo>
                <a:lnTo>
                  <a:pt x="198" y="11816"/>
                </a:lnTo>
                <a:lnTo>
                  <a:pt x="176" y="11971"/>
                </a:lnTo>
                <a:lnTo>
                  <a:pt x="176" y="12147"/>
                </a:lnTo>
                <a:lnTo>
                  <a:pt x="198" y="12302"/>
                </a:lnTo>
                <a:lnTo>
                  <a:pt x="286" y="12456"/>
                </a:lnTo>
                <a:lnTo>
                  <a:pt x="374" y="12545"/>
                </a:lnTo>
                <a:lnTo>
                  <a:pt x="439" y="12655"/>
                </a:lnTo>
                <a:lnTo>
                  <a:pt x="571" y="12744"/>
                </a:lnTo>
                <a:lnTo>
                  <a:pt x="637" y="12854"/>
                </a:lnTo>
                <a:lnTo>
                  <a:pt x="681" y="12898"/>
                </a:lnTo>
                <a:lnTo>
                  <a:pt x="681" y="13141"/>
                </a:lnTo>
                <a:lnTo>
                  <a:pt x="615" y="13384"/>
                </a:lnTo>
                <a:lnTo>
                  <a:pt x="571" y="13649"/>
                </a:lnTo>
                <a:lnTo>
                  <a:pt x="615" y="13782"/>
                </a:lnTo>
                <a:lnTo>
                  <a:pt x="637" y="13892"/>
                </a:lnTo>
                <a:lnTo>
                  <a:pt x="813" y="14091"/>
                </a:lnTo>
                <a:lnTo>
                  <a:pt x="835" y="14223"/>
                </a:lnTo>
                <a:lnTo>
                  <a:pt x="923" y="14334"/>
                </a:lnTo>
                <a:lnTo>
                  <a:pt x="967" y="14466"/>
                </a:lnTo>
                <a:lnTo>
                  <a:pt x="967" y="14621"/>
                </a:lnTo>
                <a:lnTo>
                  <a:pt x="923" y="14930"/>
                </a:lnTo>
                <a:lnTo>
                  <a:pt x="879" y="15107"/>
                </a:lnTo>
                <a:lnTo>
                  <a:pt x="681" y="15306"/>
                </a:lnTo>
                <a:lnTo>
                  <a:pt x="681" y="15372"/>
                </a:lnTo>
                <a:lnTo>
                  <a:pt x="725" y="15460"/>
                </a:lnTo>
                <a:lnTo>
                  <a:pt x="967" y="15703"/>
                </a:lnTo>
                <a:lnTo>
                  <a:pt x="1077" y="15725"/>
                </a:lnTo>
                <a:lnTo>
                  <a:pt x="1472" y="15813"/>
                </a:lnTo>
                <a:lnTo>
                  <a:pt x="1670" y="15769"/>
                </a:lnTo>
                <a:lnTo>
                  <a:pt x="1846" y="15703"/>
                </a:lnTo>
                <a:lnTo>
                  <a:pt x="2000" y="15526"/>
                </a:lnTo>
                <a:lnTo>
                  <a:pt x="2087" y="15460"/>
                </a:lnTo>
                <a:lnTo>
                  <a:pt x="2197" y="15460"/>
                </a:lnTo>
                <a:lnTo>
                  <a:pt x="2395" y="15504"/>
                </a:lnTo>
                <a:lnTo>
                  <a:pt x="2593" y="15504"/>
                </a:lnTo>
                <a:lnTo>
                  <a:pt x="2747" y="15526"/>
                </a:lnTo>
                <a:lnTo>
                  <a:pt x="2944" y="15460"/>
                </a:lnTo>
                <a:lnTo>
                  <a:pt x="3186" y="15372"/>
                </a:lnTo>
                <a:lnTo>
                  <a:pt x="3626" y="14930"/>
                </a:lnTo>
                <a:lnTo>
                  <a:pt x="3823" y="14820"/>
                </a:lnTo>
                <a:lnTo>
                  <a:pt x="4109" y="14687"/>
                </a:lnTo>
                <a:lnTo>
                  <a:pt x="4592" y="14621"/>
                </a:lnTo>
                <a:lnTo>
                  <a:pt x="4812" y="14533"/>
                </a:lnTo>
                <a:lnTo>
                  <a:pt x="5054" y="14466"/>
                </a:lnTo>
                <a:lnTo>
                  <a:pt x="5340" y="14378"/>
                </a:lnTo>
                <a:lnTo>
                  <a:pt x="5581" y="14290"/>
                </a:lnTo>
                <a:lnTo>
                  <a:pt x="5845" y="14267"/>
                </a:lnTo>
                <a:lnTo>
                  <a:pt x="5977" y="14290"/>
                </a:lnTo>
                <a:lnTo>
                  <a:pt x="6131" y="14334"/>
                </a:lnTo>
                <a:lnTo>
                  <a:pt x="6416" y="14488"/>
                </a:lnTo>
                <a:lnTo>
                  <a:pt x="6658" y="14621"/>
                </a:lnTo>
                <a:lnTo>
                  <a:pt x="6768" y="14621"/>
                </a:lnTo>
                <a:lnTo>
                  <a:pt x="6856" y="14687"/>
                </a:lnTo>
                <a:lnTo>
                  <a:pt x="6900" y="14731"/>
                </a:lnTo>
                <a:lnTo>
                  <a:pt x="6922" y="14820"/>
                </a:lnTo>
                <a:lnTo>
                  <a:pt x="6966" y="14864"/>
                </a:lnTo>
                <a:lnTo>
                  <a:pt x="7010" y="14886"/>
                </a:lnTo>
                <a:lnTo>
                  <a:pt x="7163" y="14974"/>
                </a:lnTo>
                <a:lnTo>
                  <a:pt x="7251" y="15107"/>
                </a:lnTo>
                <a:lnTo>
                  <a:pt x="7251" y="15328"/>
                </a:lnTo>
                <a:lnTo>
                  <a:pt x="7317" y="15460"/>
                </a:lnTo>
                <a:lnTo>
                  <a:pt x="7449" y="15504"/>
                </a:lnTo>
                <a:lnTo>
                  <a:pt x="7559" y="15526"/>
                </a:lnTo>
                <a:lnTo>
                  <a:pt x="7691" y="15526"/>
                </a:lnTo>
                <a:lnTo>
                  <a:pt x="7735" y="15460"/>
                </a:lnTo>
                <a:lnTo>
                  <a:pt x="7801" y="15328"/>
                </a:lnTo>
                <a:lnTo>
                  <a:pt x="7889" y="15129"/>
                </a:lnTo>
                <a:lnTo>
                  <a:pt x="7954" y="15063"/>
                </a:lnTo>
                <a:lnTo>
                  <a:pt x="8042" y="15018"/>
                </a:lnTo>
                <a:lnTo>
                  <a:pt x="8152" y="14974"/>
                </a:lnTo>
                <a:lnTo>
                  <a:pt x="8240" y="14974"/>
                </a:lnTo>
                <a:lnTo>
                  <a:pt x="8284" y="15018"/>
                </a:lnTo>
                <a:lnTo>
                  <a:pt x="8284" y="15217"/>
                </a:lnTo>
                <a:lnTo>
                  <a:pt x="8196" y="15261"/>
                </a:lnTo>
                <a:lnTo>
                  <a:pt x="8086" y="15372"/>
                </a:lnTo>
                <a:lnTo>
                  <a:pt x="7932" y="15571"/>
                </a:lnTo>
                <a:lnTo>
                  <a:pt x="7889" y="15703"/>
                </a:lnTo>
                <a:lnTo>
                  <a:pt x="7845" y="15769"/>
                </a:lnTo>
                <a:lnTo>
                  <a:pt x="7845" y="15858"/>
                </a:lnTo>
                <a:lnTo>
                  <a:pt x="7889" y="15902"/>
                </a:lnTo>
                <a:lnTo>
                  <a:pt x="7998" y="15946"/>
                </a:lnTo>
                <a:lnTo>
                  <a:pt x="8086" y="15946"/>
                </a:lnTo>
                <a:lnTo>
                  <a:pt x="8130" y="15902"/>
                </a:lnTo>
                <a:lnTo>
                  <a:pt x="8196" y="15769"/>
                </a:lnTo>
                <a:lnTo>
                  <a:pt x="8284" y="15725"/>
                </a:lnTo>
                <a:lnTo>
                  <a:pt x="8328" y="15725"/>
                </a:lnTo>
                <a:lnTo>
                  <a:pt x="8372" y="15769"/>
                </a:lnTo>
                <a:lnTo>
                  <a:pt x="8372" y="15858"/>
                </a:lnTo>
                <a:lnTo>
                  <a:pt x="8328" y="15946"/>
                </a:lnTo>
                <a:lnTo>
                  <a:pt x="8284" y="15968"/>
                </a:lnTo>
                <a:lnTo>
                  <a:pt x="8196" y="16056"/>
                </a:lnTo>
                <a:lnTo>
                  <a:pt x="8196" y="16145"/>
                </a:lnTo>
                <a:lnTo>
                  <a:pt x="8240" y="16167"/>
                </a:lnTo>
                <a:lnTo>
                  <a:pt x="8284" y="16211"/>
                </a:lnTo>
                <a:lnTo>
                  <a:pt x="8570" y="16211"/>
                </a:lnTo>
                <a:lnTo>
                  <a:pt x="8680" y="16255"/>
                </a:lnTo>
                <a:lnTo>
                  <a:pt x="8767" y="16299"/>
                </a:lnTo>
                <a:lnTo>
                  <a:pt x="8789" y="16344"/>
                </a:lnTo>
                <a:lnTo>
                  <a:pt x="8833" y="16498"/>
                </a:lnTo>
                <a:lnTo>
                  <a:pt x="8833" y="16609"/>
                </a:lnTo>
                <a:lnTo>
                  <a:pt x="8767" y="16785"/>
                </a:lnTo>
                <a:lnTo>
                  <a:pt x="8723" y="16984"/>
                </a:lnTo>
                <a:lnTo>
                  <a:pt x="8723" y="17094"/>
                </a:lnTo>
                <a:lnTo>
                  <a:pt x="8767" y="17139"/>
                </a:lnTo>
                <a:lnTo>
                  <a:pt x="8877" y="17205"/>
                </a:lnTo>
                <a:lnTo>
                  <a:pt x="8987" y="17249"/>
                </a:lnTo>
                <a:lnTo>
                  <a:pt x="9273" y="17293"/>
                </a:lnTo>
                <a:lnTo>
                  <a:pt x="9471" y="17337"/>
                </a:lnTo>
                <a:lnTo>
                  <a:pt x="9602" y="17404"/>
                </a:lnTo>
                <a:lnTo>
                  <a:pt x="9756" y="17691"/>
                </a:lnTo>
                <a:lnTo>
                  <a:pt x="9866" y="17779"/>
                </a:lnTo>
                <a:lnTo>
                  <a:pt x="9998" y="17779"/>
                </a:lnTo>
                <a:lnTo>
                  <a:pt x="10108" y="17735"/>
                </a:lnTo>
                <a:lnTo>
                  <a:pt x="10196" y="17625"/>
                </a:lnTo>
                <a:lnTo>
                  <a:pt x="10306" y="17536"/>
                </a:lnTo>
                <a:lnTo>
                  <a:pt x="10437" y="17492"/>
                </a:lnTo>
                <a:lnTo>
                  <a:pt x="10547" y="17492"/>
                </a:lnTo>
                <a:lnTo>
                  <a:pt x="10657" y="17536"/>
                </a:lnTo>
                <a:lnTo>
                  <a:pt x="10789" y="17691"/>
                </a:lnTo>
                <a:lnTo>
                  <a:pt x="10877" y="17779"/>
                </a:lnTo>
                <a:lnTo>
                  <a:pt x="10987" y="17823"/>
                </a:lnTo>
                <a:lnTo>
                  <a:pt x="11097" y="17779"/>
                </a:lnTo>
                <a:lnTo>
                  <a:pt x="11185" y="17691"/>
                </a:lnTo>
                <a:lnTo>
                  <a:pt x="11272" y="17625"/>
                </a:lnTo>
                <a:lnTo>
                  <a:pt x="11294" y="17492"/>
                </a:lnTo>
                <a:lnTo>
                  <a:pt x="11338" y="17337"/>
                </a:lnTo>
                <a:lnTo>
                  <a:pt x="11382" y="17249"/>
                </a:lnTo>
                <a:lnTo>
                  <a:pt x="11426" y="17205"/>
                </a:lnTo>
                <a:lnTo>
                  <a:pt x="11492" y="17183"/>
                </a:lnTo>
                <a:lnTo>
                  <a:pt x="11712" y="17183"/>
                </a:lnTo>
                <a:lnTo>
                  <a:pt x="11866" y="17205"/>
                </a:lnTo>
                <a:lnTo>
                  <a:pt x="12020" y="17183"/>
                </a:lnTo>
                <a:lnTo>
                  <a:pt x="12129" y="17139"/>
                </a:lnTo>
                <a:lnTo>
                  <a:pt x="12173" y="17094"/>
                </a:lnTo>
                <a:lnTo>
                  <a:pt x="12217" y="17006"/>
                </a:lnTo>
                <a:lnTo>
                  <a:pt x="12217" y="16896"/>
                </a:lnTo>
                <a:lnTo>
                  <a:pt x="12173" y="16807"/>
                </a:lnTo>
                <a:lnTo>
                  <a:pt x="12129" y="16741"/>
                </a:lnTo>
                <a:lnTo>
                  <a:pt x="12129" y="16653"/>
                </a:lnTo>
                <a:lnTo>
                  <a:pt x="12173" y="16564"/>
                </a:lnTo>
                <a:lnTo>
                  <a:pt x="12217" y="16542"/>
                </a:lnTo>
                <a:lnTo>
                  <a:pt x="12217" y="16366"/>
                </a:lnTo>
                <a:lnTo>
                  <a:pt x="12261" y="16145"/>
                </a:lnTo>
                <a:lnTo>
                  <a:pt x="12261" y="16056"/>
                </a:lnTo>
                <a:lnTo>
                  <a:pt x="12349" y="15946"/>
                </a:lnTo>
                <a:lnTo>
                  <a:pt x="12415" y="15813"/>
                </a:lnTo>
                <a:lnTo>
                  <a:pt x="12503" y="15703"/>
                </a:lnTo>
                <a:lnTo>
                  <a:pt x="12547" y="15526"/>
                </a:lnTo>
                <a:lnTo>
                  <a:pt x="12547" y="15063"/>
                </a:lnTo>
                <a:lnTo>
                  <a:pt x="12569" y="14974"/>
                </a:lnTo>
                <a:lnTo>
                  <a:pt x="12657" y="14864"/>
                </a:lnTo>
                <a:lnTo>
                  <a:pt x="12767" y="14820"/>
                </a:lnTo>
                <a:lnTo>
                  <a:pt x="12964" y="14731"/>
                </a:lnTo>
                <a:lnTo>
                  <a:pt x="13096" y="14687"/>
                </a:lnTo>
                <a:lnTo>
                  <a:pt x="13184" y="14621"/>
                </a:lnTo>
                <a:lnTo>
                  <a:pt x="13250" y="14533"/>
                </a:lnTo>
                <a:lnTo>
                  <a:pt x="13294" y="14422"/>
                </a:lnTo>
                <a:lnTo>
                  <a:pt x="13294" y="14223"/>
                </a:lnTo>
                <a:lnTo>
                  <a:pt x="13250" y="14069"/>
                </a:lnTo>
                <a:lnTo>
                  <a:pt x="13206" y="13693"/>
                </a:lnTo>
                <a:lnTo>
                  <a:pt x="13206" y="13583"/>
                </a:lnTo>
                <a:lnTo>
                  <a:pt x="13250" y="13450"/>
                </a:lnTo>
                <a:lnTo>
                  <a:pt x="13338" y="13229"/>
                </a:lnTo>
                <a:lnTo>
                  <a:pt x="13382" y="13097"/>
                </a:lnTo>
                <a:lnTo>
                  <a:pt x="13338" y="13009"/>
                </a:lnTo>
                <a:lnTo>
                  <a:pt x="13250" y="12810"/>
                </a:lnTo>
                <a:lnTo>
                  <a:pt x="13184" y="12589"/>
                </a:lnTo>
                <a:lnTo>
                  <a:pt x="13140" y="12346"/>
                </a:lnTo>
                <a:close/>
                <a:moveTo>
                  <a:pt x="5230" y="420"/>
                </a:moveTo>
                <a:lnTo>
                  <a:pt x="5142" y="398"/>
                </a:lnTo>
                <a:lnTo>
                  <a:pt x="5010" y="398"/>
                </a:lnTo>
                <a:lnTo>
                  <a:pt x="4988" y="353"/>
                </a:lnTo>
                <a:lnTo>
                  <a:pt x="4988" y="155"/>
                </a:lnTo>
                <a:lnTo>
                  <a:pt x="4944" y="66"/>
                </a:lnTo>
                <a:lnTo>
                  <a:pt x="4900" y="0"/>
                </a:lnTo>
                <a:lnTo>
                  <a:pt x="4856" y="0"/>
                </a:lnTo>
                <a:lnTo>
                  <a:pt x="4812" y="22"/>
                </a:lnTo>
                <a:lnTo>
                  <a:pt x="4812" y="66"/>
                </a:lnTo>
                <a:lnTo>
                  <a:pt x="4746" y="265"/>
                </a:lnTo>
                <a:lnTo>
                  <a:pt x="4746" y="552"/>
                </a:lnTo>
                <a:lnTo>
                  <a:pt x="4812" y="707"/>
                </a:lnTo>
                <a:lnTo>
                  <a:pt x="4900" y="751"/>
                </a:lnTo>
                <a:lnTo>
                  <a:pt x="4944" y="795"/>
                </a:lnTo>
                <a:lnTo>
                  <a:pt x="5054" y="795"/>
                </a:lnTo>
                <a:lnTo>
                  <a:pt x="5142" y="707"/>
                </a:lnTo>
                <a:lnTo>
                  <a:pt x="5098" y="707"/>
                </a:lnTo>
                <a:lnTo>
                  <a:pt x="5098" y="596"/>
                </a:lnTo>
                <a:lnTo>
                  <a:pt x="5230" y="508"/>
                </a:lnTo>
                <a:lnTo>
                  <a:pt x="5230" y="420"/>
                </a:lnTo>
                <a:close/>
                <a:moveTo>
                  <a:pt x="21248" y="17492"/>
                </a:moveTo>
                <a:lnTo>
                  <a:pt x="21051" y="17448"/>
                </a:lnTo>
                <a:lnTo>
                  <a:pt x="20853" y="17382"/>
                </a:lnTo>
                <a:lnTo>
                  <a:pt x="20765" y="17293"/>
                </a:lnTo>
                <a:lnTo>
                  <a:pt x="20721" y="17139"/>
                </a:lnTo>
                <a:lnTo>
                  <a:pt x="20699" y="16984"/>
                </a:lnTo>
                <a:lnTo>
                  <a:pt x="20611" y="16852"/>
                </a:lnTo>
                <a:lnTo>
                  <a:pt x="20501" y="16785"/>
                </a:lnTo>
                <a:lnTo>
                  <a:pt x="20413" y="16609"/>
                </a:lnTo>
                <a:lnTo>
                  <a:pt x="20369" y="16498"/>
                </a:lnTo>
                <a:lnTo>
                  <a:pt x="20326" y="16299"/>
                </a:lnTo>
                <a:lnTo>
                  <a:pt x="20304" y="16145"/>
                </a:lnTo>
                <a:lnTo>
                  <a:pt x="20216" y="16012"/>
                </a:lnTo>
                <a:lnTo>
                  <a:pt x="20062" y="15946"/>
                </a:lnTo>
                <a:lnTo>
                  <a:pt x="19864" y="15946"/>
                </a:lnTo>
                <a:lnTo>
                  <a:pt x="19820" y="15968"/>
                </a:lnTo>
                <a:lnTo>
                  <a:pt x="19820" y="16101"/>
                </a:lnTo>
                <a:lnTo>
                  <a:pt x="19886" y="16167"/>
                </a:lnTo>
                <a:lnTo>
                  <a:pt x="20018" y="16344"/>
                </a:lnTo>
                <a:lnTo>
                  <a:pt x="20128" y="16498"/>
                </a:lnTo>
                <a:lnTo>
                  <a:pt x="20216" y="16741"/>
                </a:lnTo>
                <a:lnTo>
                  <a:pt x="20304" y="17205"/>
                </a:lnTo>
                <a:lnTo>
                  <a:pt x="20304" y="17448"/>
                </a:lnTo>
                <a:lnTo>
                  <a:pt x="20260" y="17536"/>
                </a:lnTo>
                <a:lnTo>
                  <a:pt x="20128" y="17691"/>
                </a:lnTo>
                <a:lnTo>
                  <a:pt x="20084" y="17779"/>
                </a:lnTo>
                <a:lnTo>
                  <a:pt x="20084" y="17890"/>
                </a:lnTo>
                <a:lnTo>
                  <a:pt x="20128" y="18022"/>
                </a:lnTo>
                <a:lnTo>
                  <a:pt x="20172" y="18133"/>
                </a:lnTo>
                <a:lnTo>
                  <a:pt x="20326" y="18375"/>
                </a:lnTo>
                <a:lnTo>
                  <a:pt x="20457" y="18420"/>
                </a:lnTo>
                <a:lnTo>
                  <a:pt x="20501" y="18486"/>
                </a:lnTo>
                <a:lnTo>
                  <a:pt x="20457" y="18618"/>
                </a:lnTo>
                <a:lnTo>
                  <a:pt x="20413" y="18729"/>
                </a:lnTo>
                <a:lnTo>
                  <a:pt x="20457" y="18817"/>
                </a:lnTo>
                <a:lnTo>
                  <a:pt x="20523" y="18928"/>
                </a:lnTo>
                <a:lnTo>
                  <a:pt x="20611" y="18972"/>
                </a:lnTo>
                <a:lnTo>
                  <a:pt x="20721" y="18972"/>
                </a:lnTo>
                <a:lnTo>
                  <a:pt x="20853" y="18883"/>
                </a:lnTo>
                <a:lnTo>
                  <a:pt x="20919" y="18773"/>
                </a:lnTo>
                <a:lnTo>
                  <a:pt x="21007" y="18486"/>
                </a:lnTo>
                <a:lnTo>
                  <a:pt x="21139" y="18287"/>
                </a:lnTo>
                <a:lnTo>
                  <a:pt x="21292" y="18133"/>
                </a:lnTo>
                <a:lnTo>
                  <a:pt x="21490" y="17845"/>
                </a:lnTo>
                <a:lnTo>
                  <a:pt x="21556" y="17735"/>
                </a:lnTo>
                <a:lnTo>
                  <a:pt x="21600" y="17647"/>
                </a:lnTo>
                <a:lnTo>
                  <a:pt x="21556" y="17580"/>
                </a:lnTo>
                <a:lnTo>
                  <a:pt x="21534" y="17492"/>
                </a:lnTo>
                <a:lnTo>
                  <a:pt x="21248" y="17492"/>
                </a:lnTo>
                <a:close/>
                <a:moveTo>
                  <a:pt x="19622" y="18861"/>
                </a:moveTo>
                <a:lnTo>
                  <a:pt x="19534" y="18861"/>
                </a:lnTo>
                <a:lnTo>
                  <a:pt x="19447" y="18928"/>
                </a:lnTo>
                <a:lnTo>
                  <a:pt x="19381" y="19016"/>
                </a:lnTo>
                <a:lnTo>
                  <a:pt x="19293" y="19215"/>
                </a:lnTo>
                <a:lnTo>
                  <a:pt x="19249" y="19502"/>
                </a:lnTo>
                <a:lnTo>
                  <a:pt x="19227" y="19612"/>
                </a:lnTo>
                <a:lnTo>
                  <a:pt x="19183" y="19767"/>
                </a:lnTo>
                <a:lnTo>
                  <a:pt x="18897" y="20054"/>
                </a:lnTo>
                <a:lnTo>
                  <a:pt x="18743" y="20142"/>
                </a:lnTo>
                <a:lnTo>
                  <a:pt x="18590" y="20209"/>
                </a:lnTo>
                <a:lnTo>
                  <a:pt x="18414" y="20253"/>
                </a:lnTo>
                <a:lnTo>
                  <a:pt x="18348" y="20297"/>
                </a:lnTo>
                <a:lnTo>
                  <a:pt x="18304" y="20341"/>
                </a:lnTo>
                <a:lnTo>
                  <a:pt x="18216" y="20407"/>
                </a:lnTo>
                <a:lnTo>
                  <a:pt x="18150" y="20496"/>
                </a:lnTo>
                <a:lnTo>
                  <a:pt x="18150" y="20452"/>
                </a:lnTo>
                <a:lnTo>
                  <a:pt x="18150" y="20540"/>
                </a:lnTo>
                <a:lnTo>
                  <a:pt x="18106" y="20606"/>
                </a:lnTo>
                <a:lnTo>
                  <a:pt x="17996" y="20694"/>
                </a:lnTo>
                <a:lnTo>
                  <a:pt x="17864" y="20739"/>
                </a:lnTo>
                <a:lnTo>
                  <a:pt x="17755" y="20805"/>
                </a:lnTo>
                <a:lnTo>
                  <a:pt x="17623" y="20982"/>
                </a:lnTo>
                <a:lnTo>
                  <a:pt x="17579" y="21092"/>
                </a:lnTo>
                <a:lnTo>
                  <a:pt x="17579" y="21180"/>
                </a:lnTo>
                <a:lnTo>
                  <a:pt x="17667" y="21247"/>
                </a:lnTo>
                <a:lnTo>
                  <a:pt x="17711" y="21291"/>
                </a:lnTo>
                <a:lnTo>
                  <a:pt x="17908" y="21291"/>
                </a:lnTo>
                <a:lnTo>
                  <a:pt x="17952" y="21335"/>
                </a:lnTo>
                <a:lnTo>
                  <a:pt x="18018" y="21379"/>
                </a:lnTo>
                <a:lnTo>
                  <a:pt x="18106" y="21490"/>
                </a:lnTo>
                <a:lnTo>
                  <a:pt x="18216" y="21578"/>
                </a:lnTo>
                <a:lnTo>
                  <a:pt x="18414" y="21600"/>
                </a:lnTo>
                <a:lnTo>
                  <a:pt x="18612" y="21578"/>
                </a:lnTo>
                <a:lnTo>
                  <a:pt x="18787" y="21534"/>
                </a:lnTo>
                <a:lnTo>
                  <a:pt x="18941" y="21445"/>
                </a:lnTo>
                <a:lnTo>
                  <a:pt x="18985" y="21379"/>
                </a:lnTo>
                <a:lnTo>
                  <a:pt x="18985" y="21291"/>
                </a:lnTo>
                <a:lnTo>
                  <a:pt x="19029" y="20937"/>
                </a:lnTo>
                <a:lnTo>
                  <a:pt x="19029" y="20761"/>
                </a:lnTo>
                <a:lnTo>
                  <a:pt x="19051" y="20606"/>
                </a:lnTo>
                <a:lnTo>
                  <a:pt x="19227" y="20452"/>
                </a:lnTo>
                <a:lnTo>
                  <a:pt x="19381" y="20363"/>
                </a:lnTo>
                <a:lnTo>
                  <a:pt x="19534" y="20341"/>
                </a:lnTo>
                <a:lnTo>
                  <a:pt x="19622" y="20297"/>
                </a:lnTo>
                <a:lnTo>
                  <a:pt x="19666" y="20209"/>
                </a:lnTo>
                <a:lnTo>
                  <a:pt x="19688" y="20142"/>
                </a:lnTo>
                <a:lnTo>
                  <a:pt x="19688" y="20054"/>
                </a:lnTo>
                <a:lnTo>
                  <a:pt x="19666" y="19966"/>
                </a:lnTo>
                <a:lnTo>
                  <a:pt x="19688" y="19899"/>
                </a:lnTo>
                <a:lnTo>
                  <a:pt x="19776" y="19723"/>
                </a:lnTo>
                <a:lnTo>
                  <a:pt x="20084" y="19502"/>
                </a:lnTo>
                <a:lnTo>
                  <a:pt x="20172" y="19413"/>
                </a:lnTo>
                <a:lnTo>
                  <a:pt x="20216" y="19325"/>
                </a:lnTo>
                <a:lnTo>
                  <a:pt x="20216" y="19259"/>
                </a:lnTo>
                <a:lnTo>
                  <a:pt x="20172" y="19126"/>
                </a:lnTo>
                <a:lnTo>
                  <a:pt x="20062" y="18972"/>
                </a:lnTo>
                <a:lnTo>
                  <a:pt x="19886" y="18861"/>
                </a:lnTo>
                <a:lnTo>
                  <a:pt x="19622" y="18861"/>
                </a:lnTo>
                <a:close/>
                <a:moveTo>
                  <a:pt x="3230" y="1502"/>
                </a:moveTo>
                <a:lnTo>
                  <a:pt x="3318" y="1480"/>
                </a:lnTo>
                <a:lnTo>
                  <a:pt x="3340" y="1347"/>
                </a:lnTo>
                <a:lnTo>
                  <a:pt x="3340" y="1259"/>
                </a:lnTo>
                <a:lnTo>
                  <a:pt x="3318" y="1193"/>
                </a:lnTo>
                <a:lnTo>
                  <a:pt x="3230" y="1104"/>
                </a:lnTo>
                <a:lnTo>
                  <a:pt x="3076" y="1060"/>
                </a:lnTo>
                <a:lnTo>
                  <a:pt x="2835" y="1104"/>
                </a:lnTo>
                <a:lnTo>
                  <a:pt x="2637" y="1060"/>
                </a:lnTo>
                <a:lnTo>
                  <a:pt x="2505" y="1038"/>
                </a:lnTo>
                <a:lnTo>
                  <a:pt x="2505" y="950"/>
                </a:lnTo>
                <a:lnTo>
                  <a:pt x="2549" y="861"/>
                </a:lnTo>
                <a:lnTo>
                  <a:pt x="2703" y="839"/>
                </a:lnTo>
                <a:lnTo>
                  <a:pt x="2944" y="795"/>
                </a:lnTo>
                <a:lnTo>
                  <a:pt x="3516" y="795"/>
                </a:lnTo>
                <a:lnTo>
                  <a:pt x="3670" y="751"/>
                </a:lnTo>
                <a:lnTo>
                  <a:pt x="3823" y="640"/>
                </a:lnTo>
                <a:lnTo>
                  <a:pt x="3867" y="596"/>
                </a:lnTo>
                <a:lnTo>
                  <a:pt x="3911" y="464"/>
                </a:lnTo>
                <a:lnTo>
                  <a:pt x="3867" y="398"/>
                </a:lnTo>
                <a:lnTo>
                  <a:pt x="3823" y="353"/>
                </a:lnTo>
                <a:lnTo>
                  <a:pt x="3757" y="398"/>
                </a:lnTo>
                <a:lnTo>
                  <a:pt x="3626" y="420"/>
                </a:lnTo>
                <a:lnTo>
                  <a:pt x="3516" y="508"/>
                </a:lnTo>
                <a:lnTo>
                  <a:pt x="3384" y="552"/>
                </a:lnTo>
                <a:lnTo>
                  <a:pt x="3142" y="552"/>
                </a:lnTo>
                <a:lnTo>
                  <a:pt x="2944" y="508"/>
                </a:lnTo>
                <a:lnTo>
                  <a:pt x="2703" y="508"/>
                </a:lnTo>
                <a:lnTo>
                  <a:pt x="2637" y="420"/>
                </a:lnTo>
                <a:lnTo>
                  <a:pt x="2549" y="398"/>
                </a:lnTo>
                <a:lnTo>
                  <a:pt x="2505" y="398"/>
                </a:lnTo>
                <a:lnTo>
                  <a:pt x="2395" y="420"/>
                </a:lnTo>
                <a:lnTo>
                  <a:pt x="2285" y="464"/>
                </a:lnTo>
                <a:lnTo>
                  <a:pt x="2197" y="596"/>
                </a:lnTo>
                <a:lnTo>
                  <a:pt x="2153" y="707"/>
                </a:lnTo>
                <a:lnTo>
                  <a:pt x="2153" y="839"/>
                </a:lnTo>
                <a:lnTo>
                  <a:pt x="2197" y="906"/>
                </a:lnTo>
                <a:lnTo>
                  <a:pt x="2197" y="1038"/>
                </a:lnTo>
                <a:lnTo>
                  <a:pt x="2153" y="1148"/>
                </a:lnTo>
                <a:lnTo>
                  <a:pt x="2087" y="1259"/>
                </a:lnTo>
                <a:lnTo>
                  <a:pt x="2044" y="1436"/>
                </a:lnTo>
                <a:lnTo>
                  <a:pt x="2087" y="1590"/>
                </a:lnTo>
                <a:lnTo>
                  <a:pt x="2087" y="1701"/>
                </a:lnTo>
                <a:lnTo>
                  <a:pt x="2000" y="1944"/>
                </a:lnTo>
                <a:lnTo>
                  <a:pt x="1956" y="2032"/>
                </a:lnTo>
                <a:lnTo>
                  <a:pt x="2000" y="2142"/>
                </a:lnTo>
                <a:lnTo>
                  <a:pt x="2000" y="2717"/>
                </a:lnTo>
                <a:lnTo>
                  <a:pt x="2044" y="2915"/>
                </a:lnTo>
                <a:lnTo>
                  <a:pt x="2087" y="3070"/>
                </a:lnTo>
                <a:lnTo>
                  <a:pt x="2153" y="3114"/>
                </a:lnTo>
                <a:lnTo>
                  <a:pt x="2307" y="3114"/>
                </a:lnTo>
                <a:lnTo>
                  <a:pt x="2351" y="3026"/>
                </a:lnTo>
                <a:lnTo>
                  <a:pt x="2505" y="2871"/>
                </a:lnTo>
                <a:lnTo>
                  <a:pt x="2549" y="2717"/>
                </a:lnTo>
                <a:lnTo>
                  <a:pt x="2505" y="2540"/>
                </a:lnTo>
                <a:lnTo>
                  <a:pt x="2505" y="2341"/>
                </a:lnTo>
                <a:lnTo>
                  <a:pt x="2549" y="2275"/>
                </a:lnTo>
                <a:lnTo>
                  <a:pt x="2593" y="2231"/>
                </a:lnTo>
                <a:lnTo>
                  <a:pt x="2681" y="2231"/>
                </a:lnTo>
                <a:lnTo>
                  <a:pt x="2703" y="2275"/>
                </a:lnTo>
                <a:lnTo>
                  <a:pt x="2747" y="2341"/>
                </a:lnTo>
                <a:lnTo>
                  <a:pt x="2791" y="2429"/>
                </a:lnTo>
                <a:lnTo>
                  <a:pt x="2835" y="2540"/>
                </a:lnTo>
                <a:lnTo>
                  <a:pt x="2922" y="2717"/>
                </a:lnTo>
                <a:lnTo>
                  <a:pt x="2944" y="2717"/>
                </a:lnTo>
                <a:lnTo>
                  <a:pt x="2988" y="2739"/>
                </a:lnTo>
                <a:lnTo>
                  <a:pt x="3032" y="2717"/>
                </a:lnTo>
                <a:lnTo>
                  <a:pt x="3032" y="2628"/>
                </a:lnTo>
                <a:lnTo>
                  <a:pt x="3186" y="2540"/>
                </a:lnTo>
                <a:lnTo>
                  <a:pt x="3230" y="2518"/>
                </a:lnTo>
                <a:lnTo>
                  <a:pt x="3274" y="2474"/>
                </a:lnTo>
                <a:lnTo>
                  <a:pt x="3274" y="2385"/>
                </a:lnTo>
                <a:lnTo>
                  <a:pt x="3230" y="2319"/>
                </a:lnTo>
                <a:lnTo>
                  <a:pt x="3120" y="2187"/>
                </a:lnTo>
                <a:lnTo>
                  <a:pt x="2944" y="2076"/>
                </a:lnTo>
                <a:lnTo>
                  <a:pt x="2879" y="2032"/>
                </a:lnTo>
                <a:lnTo>
                  <a:pt x="2835" y="1944"/>
                </a:lnTo>
                <a:lnTo>
                  <a:pt x="2791" y="1877"/>
                </a:lnTo>
                <a:lnTo>
                  <a:pt x="2791" y="1789"/>
                </a:lnTo>
                <a:lnTo>
                  <a:pt x="2835" y="1679"/>
                </a:lnTo>
                <a:lnTo>
                  <a:pt x="2879" y="1590"/>
                </a:lnTo>
                <a:lnTo>
                  <a:pt x="2944" y="1546"/>
                </a:lnTo>
                <a:lnTo>
                  <a:pt x="3142" y="1546"/>
                </a:lnTo>
                <a:lnTo>
                  <a:pt x="3230" y="1502"/>
                </a:lnTo>
                <a:close/>
                <a:moveTo>
                  <a:pt x="3428" y="5345"/>
                </a:moveTo>
                <a:lnTo>
                  <a:pt x="3538" y="5301"/>
                </a:lnTo>
                <a:lnTo>
                  <a:pt x="3626" y="5256"/>
                </a:lnTo>
                <a:lnTo>
                  <a:pt x="3823" y="5146"/>
                </a:lnTo>
                <a:lnTo>
                  <a:pt x="3955" y="5058"/>
                </a:lnTo>
                <a:lnTo>
                  <a:pt x="4175" y="4837"/>
                </a:lnTo>
                <a:lnTo>
                  <a:pt x="4395" y="4748"/>
                </a:lnTo>
                <a:lnTo>
                  <a:pt x="4505" y="4660"/>
                </a:lnTo>
                <a:lnTo>
                  <a:pt x="4592" y="4594"/>
                </a:lnTo>
                <a:lnTo>
                  <a:pt x="4592" y="4550"/>
                </a:lnTo>
                <a:lnTo>
                  <a:pt x="4549" y="4506"/>
                </a:lnTo>
                <a:lnTo>
                  <a:pt x="4417" y="4506"/>
                </a:lnTo>
                <a:lnTo>
                  <a:pt x="4351" y="4550"/>
                </a:lnTo>
                <a:lnTo>
                  <a:pt x="4263" y="4594"/>
                </a:lnTo>
                <a:lnTo>
                  <a:pt x="4175" y="4616"/>
                </a:lnTo>
                <a:lnTo>
                  <a:pt x="3977" y="4616"/>
                </a:lnTo>
                <a:lnTo>
                  <a:pt x="3955" y="4660"/>
                </a:lnTo>
                <a:lnTo>
                  <a:pt x="3955" y="4704"/>
                </a:lnTo>
                <a:lnTo>
                  <a:pt x="3911" y="4748"/>
                </a:lnTo>
                <a:lnTo>
                  <a:pt x="3823" y="4793"/>
                </a:lnTo>
                <a:lnTo>
                  <a:pt x="3757" y="4793"/>
                </a:lnTo>
                <a:lnTo>
                  <a:pt x="3626" y="4859"/>
                </a:lnTo>
                <a:lnTo>
                  <a:pt x="3384" y="5102"/>
                </a:lnTo>
                <a:lnTo>
                  <a:pt x="3318" y="5190"/>
                </a:lnTo>
                <a:lnTo>
                  <a:pt x="3274" y="5256"/>
                </a:lnTo>
                <a:lnTo>
                  <a:pt x="3318" y="5301"/>
                </a:lnTo>
                <a:lnTo>
                  <a:pt x="3428" y="5345"/>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2" name="Freeform 9"/>
          <p:cNvSpPr>
            <a:spLocks noGrp="1"/>
          </p:cNvSpPr>
          <p:nvPr>
            <p:ph type="body" sz="quarter" idx="23"/>
          </p:nvPr>
        </p:nvSpPr>
        <p:spPr>
          <a:xfrm>
            <a:off x="3354638" y="3077349"/>
            <a:ext cx="7684807" cy="5839410"/>
          </a:xfrm>
          <a:custGeom>
            <a:avLst/>
            <a:gdLst/>
            <a:ahLst/>
            <a:cxnLst>
              <a:cxn ang="0">
                <a:pos x="wd2" y="hd2"/>
              </a:cxn>
              <a:cxn ang="5400000">
                <a:pos x="wd2" y="hd2"/>
              </a:cxn>
              <a:cxn ang="10800000">
                <a:pos x="wd2" y="hd2"/>
              </a:cxn>
              <a:cxn ang="16200000">
                <a:pos x="wd2" y="hd2"/>
              </a:cxn>
            </a:cxnLst>
            <a:rect l="0" t="0" r="r" b="b"/>
            <a:pathLst>
              <a:path w="21600" h="21600" extrusionOk="0">
                <a:moveTo>
                  <a:pt x="9952" y="3425"/>
                </a:moveTo>
                <a:lnTo>
                  <a:pt x="9952" y="3365"/>
                </a:lnTo>
                <a:lnTo>
                  <a:pt x="9971" y="3317"/>
                </a:lnTo>
                <a:lnTo>
                  <a:pt x="10016" y="3232"/>
                </a:lnTo>
                <a:lnTo>
                  <a:pt x="10099" y="3148"/>
                </a:lnTo>
                <a:lnTo>
                  <a:pt x="10181" y="3124"/>
                </a:lnTo>
                <a:lnTo>
                  <a:pt x="10218" y="3148"/>
                </a:lnTo>
                <a:lnTo>
                  <a:pt x="10255" y="3160"/>
                </a:lnTo>
                <a:lnTo>
                  <a:pt x="10301" y="3232"/>
                </a:lnTo>
                <a:lnTo>
                  <a:pt x="10337" y="3317"/>
                </a:lnTo>
                <a:lnTo>
                  <a:pt x="10337" y="3401"/>
                </a:lnTo>
                <a:lnTo>
                  <a:pt x="10319" y="3497"/>
                </a:lnTo>
                <a:lnTo>
                  <a:pt x="10282" y="3510"/>
                </a:lnTo>
                <a:lnTo>
                  <a:pt x="10236" y="3534"/>
                </a:lnTo>
                <a:lnTo>
                  <a:pt x="10172" y="3534"/>
                </a:lnTo>
                <a:lnTo>
                  <a:pt x="10053" y="3510"/>
                </a:lnTo>
                <a:lnTo>
                  <a:pt x="9989" y="3497"/>
                </a:lnTo>
                <a:lnTo>
                  <a:pt x="9971" y="3449"/>
                </a:lnTo>
                <a:lnTo>
                  <a:pt x="9952" y="3425"/>
                </a:lnTo>
                <a:close/>
                <a:moveTo>
                  <a:pt x="10282" y="2581"/>
                </a:moveTo>
                <a:lnTo>
                  <a:pt x="10365" y="2581"/>
                </a:lnTo>
                <a:lnTo>
                  <a:pt x="10447" y="2509"/>
                </a:lnTo>
                <a:lnTo>
                  <a:pt x="10466" y="2460"/>
                </a:lnTo>
                <a:lnTo>
                  <a:pt x="10447" y="2424"/>
                </a:lnTo>
                <a:lnTo>
                  <a:pt x="10420" y="2376"/>
                </a:lnTo>
                <a:lnTo>
                  <a:pt x="10282" y="2376"/>
                </a:lnTo>
                <a:lnTo>
                  <a:pt x="10218" y="2424"/>
                </a:lnTo>
                <a:lnTo>
                  <a:pt x="10136" y="2460"/>
                </a:lnTo>
                <a:lnTo>
                  <a:pt x="10081" y="2460"/>
                </a:lnTo>
                <a:lnTo>
                  <a:pt x="10071" y="2448"/>
                </a:lnTo>
                <a:lnTo>
                  <a:pt x="10035" y="2448"/>
                </a:lnTo>
                <a:lnTo>
                  <a:pt x="9998" y="2509"/>
                </a:lnTo>
                <a:lnTo>
                  <a:pt x="10053" y="2509"/>
                </a:lnTo>
                <a:lnTo>
                  <a:pt x="10071" y="2484"/>
                </a:lnTo>
                <a:lnTo>
                  <a:pt x="10081" y="2484"/>
                </a:lnTo>
                <a:lnTo>
                  <a:pt x="10181" y="2533"/>
                </a:lnTo>
                <a:lnTo>
                  <a:pt x="10236" y="2557"/>
                </a:lnTo>
                <a:lnTo>
                  <a:pt x="10282" y="2581"/>
                </a:lnTo>
                <a:close/>
                <a:moveTo>
                  <a:pt x="12857" y="5801"/>
                </a:moveTo>
                <a:lnTo>
                  <a:pt x="12839" y="5801"/>
                </a:lnTo>
                <a:lnTo>
                  <a:pt x="12802" y="5825"/>
                </a:lnTo>
                <a:lnTo>
                  <a:pt x="12775" y="5849"/>
                </a:lnTo>
                <a:lnTo>
                  <a:pt x="12757" y="5873"/>
                </a:lnTo>
                <a:lnTo>
                  <a:pt x="12757" y="6018"/>
                </a:lnTo>
                <a:lnTo>
                  <a:pt x="12793" y="6042"/>
                </a:lnTo>
                <a:lnTo>
                  <a:pt x="12802" y="6090"/>
                </a:lnTo>
                <a:lnTo>
                  <a:pt x="12857" y="6090"/>
                </a:lnTo>
                <a:lnTo>
                  <a:pt x="12885" y="6066"/>
                </a:lnTo>
                <a:lnTo>
                  <a:pt x="12903" y="6018"/>
                </a:lnTo>
                <a:lnTo>
                  <a:pt x="12922" y="5982"/>
                </a:lnTo>
                <a:lnTo>
                  <a:pt x="12922" y="5910"/>
                </a:lnTo>
                <a:lnTo>
                  <a:pt x="12903" y="5873"/>
                </a:lnTo>
                <a:lnTo>
                  <a:pt x="12885" y="5825"/>
                </a:lnTo>
                <a:lnTo>
                  <a:pt x="12857" y="5801"/>
                </a:lnTo>
                <a:close/>
                <a:moveTo>
                  <a:pt x="10566" y="3232"/>
                </a:moveTo>
                <a:lnTo>
                  <a:pt x="10603" y="3401"/>
                </a:lnTo>
                <a:lnTo>
                  <a:pt x="10630" y="3449"/>
                </a:lnTo>
                <a:lnTo>
                  <a:pt x="10685" y="3497"/>
                </a:lnTo>
                <a:lnTo>
                  <a:pt x="10750" y="3510"/>
                </a:lnTo>
                <a:lnTo>
                  <a:pt x="10832" y="3510"/>
                </a:lnTo>
                <a:lnTo>
                  <a:pt x="10878" y="3497"/>
                </a:lnTo>
                <a:lnTo>
                  <a:pt x="10915" y="3497"/>
                </a:lnTo>
                <a:lnTo>
                  <a:pt x="10960" y="3534"/>
                </a:lnTo>
                <a:lnTo>
                  <a:pt x="10997" y="3558"/>
                </a:lnTo>
                <a:lnTo>
                  <a:pt x="11043" y="3558"/>
                </a:lnTo>
                <a:lnTo>
                  <a:pt x="11116" y="3497"/>
                </a:lnTo>
                <a:lnTo>
                  <a:pt x="11217" y="3377"/>
                </a:lnTo>
                <a:lnTo>
                  <a:pt x="11263" y="3341"/>
                </a:lnTo>
                <a:lnTo>
                  <a:pt x="11327" y="3341"/>
                </a:lnTo>
                <a:lnTo>
                  <a:pt x="11382" y="3365"/>
                </a:lnTo>
                <a:lnTo>
                  <a:pt x="11428" y="3401"/>
                </a:lnTo>
                <a:lnTo>
                  <a:pt x="11492" y="3473"/>
                </a:lnTo>
                <a:lnTo>
                  <a:pt x="11547" y="3510"/>
                </a:lnTo>
                <a:lnTo>
                  <a:pt x="11593" y="3510"/>
                </a:lnTo>
                <a:lnTo>
                  <a:pt x="11675" y="3497"/>
                </a:lnTo>
                <a:lnTo>
                  <a:pt x="11758" y="3425"/>
                </a:lnTo>
                <a:lnTo>
                  <a:pt x="11794" y="3425"/>
                </a:lnTo>
                <a:lnTo>
                  <a:pt x="11840" y="3473"/>
                </a:lnTo>
                <a:lnTo>
                  <a:pt x="11895" y="3510"/>
                </a:lnTo>
                <a:lnTo>
                  <a:pt x="11978" y="3534"/>
                </a:lnTo>
                <a:lnTo>
                  <a:pt x="12097" y="3510"/>
                </a:lnTo>
                <a:lnTo>
                  <a:pt x="12188" y="3473"/>
                </a:lnTo>
                <a:lnTo>
                  <a:pt x="12225" y="3449"/>
                </a:lnTo>
                <a:lnTo>
                  <a:pt x="12243" y="3401"/>
                </a:lnTo>
                <a:lnTo>
                  <a:pt x="12262" y="3292"/>
                </a:lnTo>
                <a:lnTo>
                  <a:pt x="12243" y="3232"/>
                </a:lnTo>
                <a:lnTo>
                  <a:pt x="12188" y="3160"/>
                </a:lnTo>
                <a:lnTo>
                  <a:pt x="12124" y="3124"/>
                </a:lnTo>
                <a:lnTo>
                  <a:pt x="11978" y="3124"/>
                </a:lnTo>
                <a:lnTo>
                  <a:pt x="11913" y="3099"/>
                </a:lnTo>
                <a:lnTo>
                  <a:pt x="11840" y="3075"/>
                </a:lnTo>
                <a:lnTo>
                  <a:pt x="11758" y="3075"/>
                </a:lnTo>
                <a:lnTo>
                  <a:pt x="11694" y="3099"/>
                </a:lnTo>
                <a:lnTo>
                  <a:pt x="11648" y="3124"/>
                </a:lnTo>
                <a:lnTo>
                  <a:pt x="11593" y="3124"/>
                </a:lnTo>
                <a:lnTo>
                  <a:pt x="11483" y="3099"/>
                </a:lnTo>
                <a:lnTo>
                  <a:pt x="11428" y="3099"/>
                </a:lnTo>
                <a:lnTo>
                  <a:pt x="11382" y="3124"/>
                </a:lnTo>
                <a:lnTo>
                  <a:pt x="11281" y="3184"/>
                </a:lnTo>
                <a:lnTo>
                  <a:pt x="11217" y="3208"/>
                </a:lnTo>
                <a:lnTo>
                  <a:pt x="11134" y="3232"/>
                </a:lnTo>
                <a:lnTo>
                  <a:pt x="11061" y="3232"/>
                </a:lnTo>
                <a:lnTo>
                  <a:pt x="10997" y="3184"/>
                </a:lnTo>
                <a:lnTo>
                  <a:pt x="10951" y="3148"/>
                </a:lnTo>
                <a:lnTo>
                  <a:pt x="10878" y="3124"/>
                </a:lnTo>
                <a:lnTo>
                  <a:pt x="10869" y="3075"/>
                </a:lnTo>
                <a:lnTo>
                  <a:pt x="10850" y="3039"/>
                </a:lnTo>
                <a:lnTo>
                  <a:pt x="10832" y="2943"/>
                </a:lnTo>
                <a:lnTo>
                  <a:pt x="10795" y="2882"/>
                </a:lnTo>
                <a:lnTo>
                  <a:pt x="10768" y="2858"/>
                </a:lnTo>
                <a:lnTo>
                  <a:pt x="10713" y="2858"/>
                </a:lnTo>
                <a:lnTo>
                  <a:pt x="10667" y="2834"/>
                </a:lnTo>
                <a:lnTo>
                  <a:pt x="10612" y="2774"/>
                </a:lnTo>
                <a:lnTo>
                  <a:pt x="10585" y="2750"/>
                </a:lnTo>
                <a:lnTo>
                  <a:pt x="10502" y="2750"/>
                </a:lnTo>
                <a:lnTo>
                  <a:pt x="10438" y="2774"/>
                </a:lnTo>
                <a:lnTo>
                  <a:pt x="10401" y="2774"/>
                </a:lnTo>
                <a:lnTo>
                  <a:pt x="10365" y="2726"/>
                </a:lnTo>
                <a:lnTo>
                  <a:pt x="10346" y="2689"/>
                </a:lnTo>
                <a:lnTo>
                  <a:pt x="10218" y="2641"/>
                </a:lnTo>
                <a:lnTo>
                  <a:pt x="10136" y="2665"/>
                </a:lnTo>
                <a:lnTo>
                  <a:pt x="10071" y="2702"/>
                </a:lnTo>
                <a:lnTo>
                  <a:pt x="10053" y="2726"/>
                </a:lnTo>
                <a:lnTo>
                  <a:pt x="10035" y="2774"/>
                </a:lnTo>
                <a:lnTo>
                  <a:pt x="10081" y="2834"/>
                </a:lnTo>
                <a:lnTo>
                  <a:pt x="10136" y="2858"/>
                </a:lnTo>
                <a:lnTo>
                  <a:pt x="10383" y="2858"/>
                </a:lnTo>
                <a:lnTo>
                  <a:pt x="10484" y="2907"/>
                </a:lnTo>
                <a:lnTo>
                  <a:pt x="10520" y="2919"/>
                </a:lnTo>
                <a:lnTo>
                  <a:pt x="10548" y="2967"/>
                </a:lnTo>
                <a:lnTo>
                  <a:pt x="10566" y="3015"/>
                </a:lnTo>
                <a:lnTo>
                  <a:pt x="10566" y="3232"/>
                </a:lnTo>
                <a:close/>
                <a:moveTo>
                  <a:pt x="9457" y="2726"/>
                </a:moveTo>
                <a:lnTo>
                  <a:pt x="9421" y="2750"/>
                </a:lnTo>
                <a:lnTo>
                  <a:pt x="9402" y="2798"/>
                </a:lnTo>
                <a:lnTo>
                  <a:pt x="9402" y="2858"/>
                </a:lnTo>
                <a:lnTo>
                  <a:pt x="9439" y="2919"/>
                </a:lnTo>
                <a:lnTo>
                  <a:pt x="9439" y="3051"/>
                </a:lnTo>
                <a:lnTo>
                  <a:pt x="9421" y="3075"/>
                </a:lnTo>
                <a:lnTo>
                  <a:pt x="9402" y="3051"/>
                </a:lnTo>
                <a:lnTo>
                  <a:pt x="9375" y="3039"/>
                </a:lnTo>
                <a:lnTo>
                  <a:pt x="9302" y="2882"/>
                </a:lnTo>
                <a:lnTo>
                  <a:pt x="9292" y="2858"/>
                </a:lnTo>
                <a:lnTo>
                  <a:pt x="9238" y="2834"/>
                </a:lnTo>
                <a:lnTo>
                  <a:pt x="9210" y="2834"/>
                </a:lnTo>
                <a:lnTo>
                  <a:pt x="9192" y="2858"/>
                </a:lnTo>
                <a:lnTo>
                  <a:pt x="9173" y="2907"/>
                </a:lnTo>
                <a:lnTo>
                  <a:pt x="9192" y="2919"/>
                </a:lnTo>
                <a:lnTo>
                  <a:pt x="9210" y="2967"/>
                </a:lnTo>
                <a:lnTo>
                  <a:pt x="9256" y="3015"/>
                </a:lnTo>
                <a:lnTo>
                  <a:pt x="9274" y="3075"/>
                </a:lnTo>
                <a:lnTo>
                  <a:pt x="9274" y="3124"/>
                </a:lnTo>
                <a:lnTo>
                  <a:pt x="9238" y="3148"/>
                </a:lnTo>
                <a:lnTo>
                  <a:pt x="9173" y="3160"/>
                </a:lnTo>
                <a:lnTo>
                  <a:pt x="9128" y="3160"/>
                </a:lnTo>
                <a:lnTo>
                  <a:pt x="9073" y="3232"/>
                </a:lnTo>
                <a:lnTo>
                  <a:pt x="9091" y="3292"/>
                </a:lnTo>
                <a:lnTo>
                  <a:pt x="9128" y="3317"/>
                </a:lnTo>
                <a:lnTo>
                  <a:pt x="9137" y="3317"/>
                </a:lnTo>
                <a:lnTo>
                  <a:pt x="9274" y="3256"/>
                </a:lnTo>
                <a:lnTo>
                  <a:pt x="9338" y="3208"/>
                </a:lnTo>
                <a:lnTo>
                  <a:pt x="9402" y="3208"/>
                </a:lnTo>
                <a:lnTo>
                  <a:pt x="9421" y="3232"/>
                </a:lnTo>
                <a:lnTo>
                  <a:pt x="9421" y="3256"/>
                </a:lnTo>
                <a:lnTo>
                  <a:pt x="9402" y="3292"/>
                </a:lnTo>
                <a:lnTo>
                  <a:pt x="9402" y="3377"/>
                </a:lnTo>
                <a:lnTo>
                  <a:pt x="9439" y="3425"/>
                </a:lnTo>
                <a:lnTo>
                  <a:pt x="9485" y="3449"/>
                </a:lnTo>
                <a:lnTo>
                  <a:pt x="9604" y="3449"/>
                </a:lnTo>
                <a:lnTo>
                  <a:pt x="9723" y="3425"/>
                </a:lnTo>
                <a:lnTo>
                  <a:pt x="9769" y="3401"/>
                </a:lnTo>
                <a:lnTo>
                  <a:pt x="9824" y="3317"/>
                </a:lnTo>
                <a:lnTo>
                  <a:pt x="9833" y="3256"/>
                </a:lnTo>
                <a:lnTo>
                  <a:pt x="9824" y="3208"/>
                </a:lnTo>
                <a:lnTo>
                  <a:pt x="9787" y="3160"/>
                </a:lnTo>
                <a:lnTo>
                  <a:pt x="9769" y="3099"/>
                </a:lnTo>
                <a:lnTo>
                  <a:pt x="9751" y="3051"/>
                </a:lnTo>
                <a:lnTo>
                  <a:pt x="9769" y="2991"/>
                </a:lnTo>
                <a:lnTo>
                  <a:pt x="9769" y="2858"/>
                </a:lnTo>
                <a:lnTo>
                  <a:pt x="9723" y="2798"/>
                </a:lnTo>
                <a:lnTo>
                  <a:pt x="9641" y="2726"/>
                </a:lnTo>
                <a:lnTo>
                  <a:pt x="9567" y="2702"/>
                </a:lnTo>
                <a:lnTo>
                  <a:pt x="9485" y="2702"/>
                </a:lnTo>
                <a:lnTo>
                  <a:pt x="9457" y="2726"/>
                </a:lnTo>
                <a:close/>
                <a:moveTo>
                  <a:pt x="9723" y="5234"/>
                </a:moveTo>
                <a:lnTo>
                  <a:pt x="9668" y="5210"/>
                </a:lnTo>
                <a:lnTo>
                  <a:pt x="9604" y="5234"/>
                </a:lnTo>
                <a:lnTo>
                  <a:pt x="9567" y="5282"/>
                </a:lnTo>
                <a:lnTo>
                  <a:pt x="9540" y="5343"/>
                </a:lnTo>
                <a:lnTo>
                  <a:pt x="9540" y="5439"/>
                </a:lnTo>
                <a:lnTo>
                  <a:pt x="9567" y="5524"/>
                </a:lnTo>
                <a:lnTo>
                  <a:pt x="9622" y="5584"/>
                </a:lnTo>
                <a:lnTo>
                  <a:pt x="9687" y="5656"/>
                </a:lnTo>
                <a:lnTo>
                  <a:pt x="9769" y="5692"/>
                </a:lnTo>
                <a:lnTo>
                  <a:pt x="9852" y="5717"/>
                </a:lnTo>
                <a:lnTo>
                  <a:pt x="9916" y="5717"/>
                </a:lnTo>
                <a:lnTo>
                  <a:pt x="9989" y="5692"/>
                </a:lnTo>
                <a:lnTo>
                  <a:pt x="10016" y="5668"/>
                </a:lnTo>
                <a:lnTo>
                  <a:pt x="10035" y="5656"/>
                </a:lnTo>
                <a:lnTo>
                  <a:pt x="10053" y="5560"/>
                </a:lnTo>
                <a:lnTo>
                  <a:pt x="10035" y="5475"/>
                </a:lnTo>
                <a:lnTo>
                  <a:pt x="10035" y="5391"/>
                </a:lnTo>
                <a:lnTo>
                  <a:pt x="9989" y="5343"/>
                </a:lnTo>
                <a:lnTo>
                  <a:pt x="9916" y="5307"/>
                </a:lnTo>
                <a:lnTo>
                  <a:pt x="9787" y="5234"/>
                </a:lnTo>
                <a:lnTo>
                  <a:pt x="9723" y="5234"/>
                </a:lnTo>
                <a:close/>
                <a:moveTo>
                  <a:pt x="9870" y="4173"/>
                </a:moveTo>
                <a:lnTo>
                  <a:pt x="9824" y="4149"/>
                </a:lnTo>
                <a:lnTo>
                  <a:pt x="9751" y="4101"/>
                </a:lnTo>
                <a:lnTo>
                  <a:pt x="9723" y="4040"/>
                </a:lnTo>
                <a:lnTo>
                  <a:pt x="9723" y="4016"/>
                </a:lnTo>
                <a:lnTo>
                  <a:pt x="9732" y="3968"/>
                </a:lnTo>
                <a:lnTo>
                  <a:pt x="9769" y="3932"/>
                </a:lnTo>
                <a:lnTo>
                  <a:pt x="9824" y="3908"/>
                </a:lnTo>
                <a:lnTo>
                  <a:pt x="9833" y="3859"/>
                </a:lnTo>
                <a:lnTo>
                  <a:pt x="9833" y="3799"/>
                </a:lnTo>
                <a:lnTo>
                  <a:pt x="9824" y="3751"/>
                </a:lnTo>
                <a:lnTo>
                  <a:pt x="9806" y="3715"/>
                </a:lnTo>
                <a:lnTo>
                  <a:pt x="9787" y="3690"/>
                </a:lnTo>
                <a:lnTo>
                  <a:pt x="9751" y="3666"/>
                </a:lnTo>
                <a:lnTo>
                  <a:pt x="9687" y="3666"/>
                </a:lnTo>
                <a:lnTo>
                  <a:pt x="9641" y="3690"/>
                </a:lnTo>
                <a:lnTo>
                  <a:pt x="9604" y="3715"/>
                </a:lnTo>
                <a:lnTo>
                  <a:pt x="9522" y="3775"/>
                </a:lnTo>
                <a:lnTo>
                  <a:pt x="9439" y="3799"/>
                </a:lnTo>
                <a:lnTo>
                  <a:pt x="9375" y="3823"/>
                </a:lnTo>
                <a:lnTo>
                  <a:pt x="9320" y="3859"/>
                </a:lnTo>
                <a:lnTo>
                  <a:pt x="9302" y="3883"/>
                </a:lnTo>
                <a:lnTo>
                  <a:pt x="9302" y="3908"/>
                </a:lnTo>
                <a:lnTo>
                  <a:pt x="9320" y="3956"/>
                </a:lnTo>
                <a:lnTo>
                  <a:pt x="9357" y="3992"/>
                </a:lnTo>
                <a:lnTo>
                  <a:pt x="9384" y="4040"/>
                </a:lnTo>
                <a:lnTo>
                  <a:pt x="9402" y="4101"/>
                </a:lnTo>
                <a:lnTo>
                  <a:pt x="9402" y="4125"/>
                </a:lnTo>
                <a:lnTo>
                  <a:pt x="9384" y="4173"/>
                </a:lnTo>
                <a:lnTo>
                  <a:pt x="9375" y="4173"/>
                </a:lnTo>
                <a:lnTo>
                  <a:pt x="9338" y="4185"/>
                </a:lnTo>
                <a:lnTo>
                  <a:pt x="9302" y="4185"/>
                </a:lnTo>
                <a:lnTo>
                  <a:pt x="9256" y="4173"/>
                </a:lnTo>
                <a:lnTo>
                  <a:pt x="9219" y="4149"/>
                </a:lnTo>
                <a:lnTo>
                  <a:pt x="9192" y="4125"/>
                </a:lnTo>
                <a:lnTo>
                  <a:pt x="9137" y="4149"/>
                </a:lnTo>
                <a:lnTo>
                  <a:pt x="9128" y="4173"/>
                </a:lnTo>
                <a:lnTo>
                  <a:pt x="9109" y="4209"/>
                </a:lnTo>
                <a:lnTo>
                  <a:pt x="9091" y="4281"/>
                </a:lnTo>
                <a:lnTo>
                  <a:pt x="9109" y="4342"/>
                </a:lnTo>
                <a:lnTo>
                  <a:pt x="9137" y="4366"/>
                </a:lnTo>
                <a:lnTo>
                  <a:pt x="9238" y="4366"/>
                </a:lnTo>
                <a:lnTo>
                  <a:pt x="9302" y="4390"/>
                </a:lnTo>
                <a:lnTo>
                  <a:pt x="9357" y="4450"/>
                </a:lnTo>
                <a:lnTo>
                  <a:pt x="9439" y="4583"/>
                </a:lnTo>
                <a:lnTo>
                  <a:pt x="9522" y="4667"/>
                </a:lnTo>
                <a:lnTo>
                  <a:pt x="9558" y="4716"/>
                </a:lnTo>
                <a:lnTo>
                  <a:pt x="9622" y="4716"/>
                </a:lnTo>
                <a:lnTo>
                  <a:pt x="9668" y="4691"/>
                </a:lnTo>
                <a:lnTo>
                  <a:pt x="9723" y="4667"/>
                </a:lnTo>
                <a:lnTo>
                  <a:pt x="9824" y="4631"/>
                </a:lnTo>
                <a:lnTo>
                  <a:pt x="9870" y="4607"/>
                </a:lnTo>
                <a:lnTo>
                  <a:pt x="9888" y="4583"/>
                </a:lnTo>
                <a:lnTo>
                  <a:pt x="9934" y="4498"/>
                </a:lnTo>
                <a:lnTo>
                  <a:pt x="9971" y="4390"/>
                </a:lnTo>
                <a:lnTo>
                  <a:pt x="9989" y="4281"/>
                </a:lnTo>
                <a:lnTo>
                  <a:pt x="9971" y="4209"/>
                </a:lnTo>
                <a:lnTo>
                  <a:pt x="9952" y="4185"/>
                </a:lnTo>
                <a:lnTo>
                  <a:pt x="9870" y="4173"/>
                </a:lnTo>
                <a:close/>
                <a:moveTo>
                  <a:pt x="9787" y="2207"/>
                </a:moveTo>
                <a:lnTo>
                  <a:pt x="9824" y="2231"/>
                </a:lnTo>
                <a:lnTo>
                  <a:pt x="9824" y="2291"/>
                </a:lnTo>
                <a:lnTo>
                  <a:pt x="9833" y="2340"/>
                </a:lnTo>
                <a:lnTo>
                  <a:pt x="9870" y="2376"/>
                </a:lnTo>
                <a:lnTo>
                  <a:pt x="9906" y="2400"/>
                </a:lnTo>
                <a:lnTo>
                  <a:pt x="9989" y="2424"/>
                </a:lnTo>
                <a:lnTo>
                  <a:pt x="10071" y="2400"/>
                </a:lnTo>
                <a:lnTo>
                  <a:pt x="10136" y="2352"/>
                </a:lnTo>
                <a:lnTo>
                  <a:pt x="10154" y="2316"/>
                </a:lnTo>
                <a:lnTo>
                  <a:pt x="10154" y="2291"/>
                </a:lnTo>
                <a:lnTo>
                  <a:pt x="10136" y="2243"/>
                </a:lnTo>
                <a:lnTo>
                  <a:pt x="10117" y="2207"/>
                </a:lnTo>
                <a:lnTo>
                  <a:pt x="9989" y="2098"/>
                </a:lnTo>
                <a:lnTo>
                  <a:pt x="9934" y="2026"/>
                </a:lnTo>
                <a:lnTo>
                  <a:pt x="9852" y="1990"/>
                </a:lnTo>
                <a:lnTo>
                  <a:pt x="9787" y="1966"/>
                </a:lnTo>
                <a:lnTo>
                  <a:pt x="9751" y="1966"/>
                </a:lnTo>
                <a:lnTo>
                  <a:pt x="9723" y="1990"/>
                </a:lnTo>
                <a:lnTo>
                  <a:pt x="9687" y="2026"/>
                </a:lnTo>
                <a:lnTo>
                  <a:pt x="9668" y="2050"/>
                </a:lnTo>
                <a:lnTo>
                  <a:pt x="9668" y="2074"/>
                </a:lnTo>
                <a:lnTo>
                  <a:pt x="9705" y="2135"/>
                </a:lnTo>
                <a:lnTo>
                  <a:pt x="9787" y="2207"/>
                </a:lnTo>
                <a:close/>
                <a:moveTo>
                  <a:pt x="6222" y="4716"/>
                </a:moveTo>
                <a:lnTo>
                  <a:pt x="6332" y="4740"/>
                </a:lnTo>
                <a:lnTo>
                  <a:pt x="6433" y="4716"/>
                </a:lnTo>
                <a:lnTo>
                  <a:pt x="6507" y="4716"/>
                </a:lnTo>
                <a:lnTo>
                  <a:pt x="6516" y="4691"/>
                </a:lnTo>
                <a:lnTo>
                  <a:pt x="6534" y="4691"/>
                </a:lnTo>
                <a:lnTo>
                  <a:pt x="6552" y="4631"/>
                </a:lnTo>
                <a:lnTo>
                  <a:pt x="6552" y="4583"/>
                </a:lnTo>
                <a:lnTo>
                  <a:pt x="6589" y="4474"/>
                </a:lnTo>
                <a:lnTo>
                  <a:pt x="6635" y="4366"/>
                </a:lnTo>
                <a:lnTo>
                  <a:pt x="6699" y="4281"/>
                </a:lnTo>
                <a:lnTo>
                  <a:pt x="6782" y="4185"/>
                </a:lnTo>
                <a:lnTo>
                  <a:pt x="6882" y="4125"/>
                </a:lnTo>
                <a:lnTo>
                  <a:pt x="7066" y="4040"/>
                </a:lnTo>
                <a:lnTo>
                  <a:pt x="7148" y="3968"/>
                </a:lnTo>
                <a:lnTo>
                  <a:pt x="7185" y="3932"/>
                </a:lnTo>
                <a:lnTo>
                  <a:pt x="7212" y="3823"/>
                </a:lnTo>
                <a:lnTo>
                  <a:pt x="7203" y="3775"/>
                </a:lnTo>
                <a:lnTo>
                  <a:pt x="7203" y="3727"/>
                </a:lnTo>
                <a:lnTo>
                  <a:pt x="7166" y="3715"/>
                </a:lnTo>
                <a:lnTo>
                  <a:pt x="7111" y="3690"/>
                </a:lnTo>
                <a:lnTo>
                  <a:pt x="7047" y="3715"/>
                </a:lnTo>
                <a:lnTo>
                  <a:pt x="7001" y="3751"/>
                </a:lnTo>
                <a:lnTo>
                  <a:pt x="6965" y="3775"/>
                </a:lnTo>
                <a:lnTo>
                  <a:pt x="6919" y="3775"/>
                </a:lnTo>
                <a:lnTo>
                  <a:pt x="6754" y="3727"/>
                </a:lnTo>
                <a:lnTo>
                  <a:pt x="6598" y="3666"/>
                </a:lnTo>
                <a:lnTo>
                  <a:pt x="6488" y="3606"/>
                </a:lnTo>
                <a:lnTo>
                  <a:pt x="6415" y="3582"/>
                </a:lnTo>
                <a:lnTo>
                  <a:pt x="6351" y="3582"/>
                </a:lnTo>
                <a:lnTo>
                  <a:pt x="6268" y="3618"/>
                </a:lnTo>
                <a:lnTo>
                  <a:pt x="6186" y="3690"/>
                </a:lnTo>
                <a:lnTo>
                  <a:pt x="6140" y="3775"/>
                </a:lnTo>
                <a:lnTo>
                  <a:pt x="6103" y="3859"/>
                </a:lnTo>
                <a:lnTo>
                  <a:pt x="6085" y="4064"/>
                </a:lnTo>
                <a:lnTo>
                  <a:pt x="6058" y="4185"/>
                </a:lnTo>
                <a:lnTo>
                  <a:pt x="6021" y="4342"/>
                </a:lnTo>
                <a:lnTo>
                  <a:pt x="6039" y="4450"/>
                </a:lnTo>
                <a:lnTo>
                  <a:pt x="6067" y="4559"/>
                </a:lnTo>
                <a:lnTo>
                  <a:pt x="6140" y="4667"/>
                </a:lnTo>
                <a:lnTo>
                  <a:pt x="6222" y="4716"/>
                </a:lnTo>
                <a:close/>
                <a:moveTo>
                  <a:pt x="6323" y="3099"/>
                </a:moveTo>
                <a:lnTo>
                  <a:pt x="6351" y="3075"/>
                </a:lnTo>
                <a:lnTo>
                  <a:pt x="6387" y="3075"/>
                </a:lnTo>
                <a:lnTo>
                  <a:pt x="6470" y="3099"/>
                </a:lnTo>
                <a:lnTo>
                  <a:pt x="6488" y="3099"/>
                </a:lnTo>
                <a:lnTo>
                  <a:pt x="6516" y="3075"/>
                </a:lnTo>
                <a:lnTo>
                  <a:pt x="6598" y="3039"/>
                </a:lnTo>
                <a:lnTo>
                  <a:pt x="6635" y="3051"/>
                </a:lnTo>
                <a:lnTo>
                  <a:pt x="6672" y="3039"/>
                </a:lnTo>
                <a:lnTo>
                  <a:pt x="6699" y="3015"/>
                </a:lnTo>
                <a:lnTo>
                  <a:pt x="6736" y="2991"/>
                </a:lnTo>
                <a:lnTo>
                  <a:pt x="6763" y="2943"/>
                </a:lnTo>
                <a:lnTo>
                  <a:pt x="6763" y="2858"/>
                </a:lnTo>
                <a:lnTo>
                  <a:pt x="6782" y="2774"/>
                </a:lnTo>
                <a:lnTo>
                  <a:pt x="6800" y="2750"/>
                </a:lnTo>
                <a:lnTo>
                  <a:pt x="6818" y="2750"/>
                </a:lnTo>
                <a:lnTo>
                  <a:pt x="6855" y="2774"/>
                </a:lnTo>
                <a:lnTo>
                  <a:pt x="6882" y="2702"/>
                </a:lnTo>
                <a:lnTo>
                  <a:pt x="6901" y="2689"/>
                </a:lnTo>
                <a:lnTo>
                  <a:pt x="6919" y="2702"/>
                </a:lnTo>
                <a:lnTo>
                  <a:pt x="6919" y="2750"/>
                </a:lnTo>
                <a:lnTo>
                  <a:pt x="6901" y="2798"/>
                </a:lnTo>
                <a:lnTo>
                  <a:pt x="6882" y="2834"/>
                </a:lnTo>
                <a:lnTo>
                  <a:pt x="6919" y="2882"/>
                </a:lnTo>
                <a:lnTo>
                  <a:pt x="6965" y="2882"/>
                </a:lnTo>
                <a:lnTo>
                  <a:pt x="7020" y="2810"/>
                </a:lnTo>
                <a:lnTo>
                  <a:pt x="7084" y="2689"/>
                </a:lnTo>
                <a:lnTo>
                  <a:pt x="7130" y="2641"/>
                </a:lnTo>
                <a:lnTo>
                  <a:pt x="7203" y="2617"/>
                </a:lnTo>
                <a:lnTo>
                  <a:pt x="7231" y="2581"/>
                </a:lnTo>
                <a:lnTo>
                  <a:pt x="7249" y="2533"/>
                </a:lnTo>
                <a:lnTo>
                  <a:pt x="7249" y="2400"/>
                </a:lnTo>
                <a:lnTo>
                  <a:pt x="7212" y="2340"/>
                </a:lnTo>
                <a:lnTo>
                  <a:pt x="7148" y="2291"/>
                </a:lnTo>
                <a:lnTo>
                  <a:pt x="7084" y="2291"/>
                </a:lnTo>
                <a:lnTo>
                  <a:pt x="7066" y="2316"/>
                </a:lnTo>
                <a:lnTo>
                  <a:pt x="7047" y="2352"/>
                </a:lnTo>
                <a:lnTo>
                  <a:pt x="7020" y="2400"/>
                </a:lnTo>
                <a:lnTo>
                  <a:pt x="7001" y="2448"/>
                </a:lnTo>
                <a:lnTo>
                  <a:pt x="6919" y="2448"/>
                </a:lnTo>
                <a:lnTo>
                  <a:pt x="6800" y="2424"/>
                </a:lnTo>
                <a:lnTo>
                  <a:pt x="6672" y="2424"/>
                </a:lnTo>
                <a:lnTo>
                  <a:pt x="6598" y="2460"/>
                </a:lnTo>
                <a:lnTo>
                  <a:pt x="6552" y="2509"/>
                </a:lnTo>
                <a:lnTo>
                  <a:pt x="6488" y="2593"/>
                </a:lnTo>
                <a:lnTo>
                  <a:pt x="6433" y="2641"/>
                </a:lnTo>
                <a:lnTo>
                  <a:pt x="6387" y="2665"/>
                </a:lnTo>
                <a:lnTo>
                  <a:pt x="6323" y="2689"/>
                </a:lnTo>
                <a:lnTo>
                  <a:pt x="6250" y="2726"/>
                </a:lnTo>
                <a:lnTo>
                  <a:pt x="6204" y="2798"/>
                </a:lnTo>
                <a:lnTo>
                  <a:pt x="6158" y="2858"/>
                </a:lnTo>
                <a:lnTo>
                  <a:pt x="6140" y="2919"/>
                </a:lnTo>
                <a:lnTo>
                  <a:pt x="6140" y="2991"/>
                </a:lnTo>
                <a:lnTo>
                  <a:pt x="6158" y="3051"/>
                </a:lnTo>
                <a:lnTo>
                  <a:pt x="6168" y="3124"/>
                </a:lnTo>
                <a:lnTo>
                  <a:pt x="6204" y="3148"/>
                </a:lnTo>
                <a:lnTo>
                  <a:pt x="6241" y="3148"/>
                </a:lnTo>
                <a:lnTo>
                  <a:pt x="6323" y="3099"/>
                </a:lnTo>
                <a:close/>
                <a:moveTo>
                  <a:pt x="7111" y="3124"/>
                </a:moveTo>
                <a:lnTo>
                  <a:pt x="7102" y="3184"/>
                </a:lnTo>
                <a:lnTo>
                  <a:pt x="7111" y="3232"/>
                </a:lnTo>
                <a:lnTo>
                  <a:pt x="7130" y="3268"/>
                </a:lnTo>
                <a:lnTo>
                  <a:pt x="7166" y="3317"/>
                </a:lnTo>
                <a:lnTo>
                  <a:pt x="7203" y="3341"/>
                </a:lnTo>
                <a:lnTo>
                  <a:pt x="7249" y="3341"/>
                </a:lnTo>
                <a:lnTo>
                  <a:pt x="7295" y="3317"/>
                </a:lnTo>
                <a:lnTo>
                  <a:pt x="7331" y="3268"/>
                </a:lnTo>
                <a:lnTo>
                  <a:pt x="7368" y="3208"/>
                </a:lnTo>
                <a:lnTo>
                  <a:pt x="7377" y="3184"/>
                </a:lnTo>
                <a:lnTo>
                  <a:pt x="7396" y="3160"/>
                </a:lnTo>
                <a:lnTo>
                  <a:pt x="7450" y="3148"/>
                </a:lnTo>
                <a:lnTo>
                  <a:pt x="7469" y="3184"/>
                </a:lnTo>
                <a:lnTo>
                  <a:pt x="7496" y="3232"/>
                </a:lnTo>
                <a:lnTo>
                  <a:pt x="7515" y="3268"/>
                </a:lnTo>
                <a:lnTo>
                  <a:pt x="7560" y="3292"/>
                </a:lnTo>
                <a:lnTo>
                  <a:pt x="7597" y="3292"/>
                </a:lnTo>
                <a:lnTo>
                  <a:pt x="7698" y="3268"/>
                </a:lnTo>
                <a:lnTo>
                  <a:pt x="7909" y="3268"/>
                </a:lnTo>
                <a:lnTo>
                  <a:pt x="7909" y="3317"/>
                </a:lnTo>
                <a:lnTo>
                  <a:pt x="7881" y="3365"/>
                </a:lnTo>
                <a:lnTo>
                  <a:pt x="7826" y="3377"/>
                </a:lnTo>
                <a:lnTo>
                  <a:pt x="7725" y="3401"/>
                </a:lnTo>
                <a:lnTo>
                  <a:pt x="7643" y="3425"/>
                </a:lnTo>
                <a:lnTo>
                  <a:pt x="7551" y="3473"/>
                </a:lnTo>
                <a:lnTo>
                  <a:pt x="7496" y="3510"/>
                </a:lnTo>
                <a:lnTo>
                  <a:pt x="7469" y="3558"/>
                </a:lnTo>
                <a:lnTo>
                  <a:pt x="7469" y="3606"/>
                </a:lnTo>
                <a:lnTo>
                  <a:pt x="7478" y="3642"/>
                </a:lnTo>
                <a:lnTo>
                  <a:pt x="7533" y="3666"/>
                </a:lnTo>
                <a:lnTo>
                  <a:pt x="7560" y="3690"/>
                </a:lnTo>
                <a:lnTo>
                  <a:pt x="7615" y="3666"/>
                </a:lnTo>
                <a:lnTo>
                  <a:pt x="7661" y="3642"/>
                </a:lnTo>
                <a:lnTo>
                  <a:pt x="7762" y="3582"/>
                </a:lnTo>
                <a:lnTo>
                  <a:pt x="7845" y="3510"/>
                </a:lnTo>
                <a:lnTo>
                  <a:pt x="7964" y="3449"/>
                </a:lnTo>
                <a:lnTo>
                  <a:pt x="8028" y="3425"/>
                </a:lnTo>
                <a:lnTo>
                  <a:pt x="8193" y="3425"/>
                </a:lnTo>
                <a:lnTo>
                  <a:pt x="8294" y="3401"/>
                </a:lnTo>
                <a:lnTo>
                  <a:pt x="8358" y="3377"/>
                </a:lnTo>
                <a:lnTo>
                  <a:pt x="8459" y="3317"/>
                </a:lnTo>
                <a:lnTo>
                  <a:pt x="8541" y="3256"/>
                </a:lnTo>
                <a:lnTo>
                  <a:pt x="8559" y="3184"/>
                </a:lnTo>
                <a:lnTo>
                  <a:pt x="8578" y="3148"/>
                </a:lnTo>
                <a:lnTo>
                  <a:pt x="8578" y="3075"/>
                </a:lnTo>
                <a:lnTo>
                  <a:pt x="8559" y="2991"/>
                </a:lnTo>
                <a:lnTo>
                  <a:pt x="8541" y="2967"/>
                </a:lnTo>
                <a:lnTo>
                  <a:pt x="8495" y="2967"/>
                </a:lnTo>
                <a:lnTo>
                  <a:pt x="8477" y="3015"/>
                </a:lnTo>
                <a:lnTo>
                  <a:pt x="8440" y="3099"/>
                </a:lnTo>
                <a:lnTo>
                  <a:pt x="8422" y="3124"/>
                </a:lnTo>
                <a:lnTo>
                  <a:pt x="8376" y="3124"/>
                </a:lnTo>
                <a:lnTo>
                  <a:pt x="8358" y="3075"/>
                </a:lnTo>
                <a:lnTo>
                  <a:pt x="8339" y="3015"/>
                </a:lnTo>
                <a:lnTo>
                  <a:pt x="8330" y="2967"/>
                </a:lnTo>
                <a:lnTo>
                  <a:pt x="8312" y="2907"/>
                </a:lnTo>
                <a:lnTo>
                  <a:pt x="8248" y="2834"/>
                </a:lnTo>
                <a:lnTo>
                  <a:pt x="8174" y="2726"/>
                </a:lnTo>
                <a:lnTo>
                  <a:pt x="8129" y="2702"/>
                </a:lnTo>
                <a:lnTo>
                  <a:pt x="8092" y="2689"/>
                </a:lnTo>
                <a:lnTo>
                  <a:pt x="8046" y="2702"/>
                </a:lnTo>
                <a:lnTo>
                  <a:pt x="8010" y="2750"/>
                </a:lnTo>
                <a:lnTo>
                  <a:pt x="8010" y="2810"/>
                </a:lnTo>
                <a:lnTo>
                  <a:pt x="8028" y="2834"/>
                </a:lnTo>
                <a:lnTo>
                  <a:pt x="8074" y="2919"/>
                </a:lnTo>
                <a:lnTo>
                  <a:pt x="8129" y="2991"/>
                </a:lnTo>
                <a:lnTo>
                  <a:pt x="8147" y="3039"/>
                </a:lnTo>
                <a:lnTo>
                  <a:pt x="8165" y="3075"/>
                </a:lnTo>
                <a:lnTo>
                  <a:pt x="8147" y="3124"/>
                </a:lnTo>
                <a:lnTo>
                  <a:pt x="8129" y="3148"/>
                </a:lnTo>
                <a:lnTo>
                  <a:pt x="8074" y="3184"/>
                </a:lnTo>
                <a:lnTo>
                  <a:pt x="8010" y="3208"/>
                </a:lnTo>
                <a:lnTo>
                  <a:pt x="7964" y="3208"/>
                </a:lnTo>
                <a:lnTo>
                  <a:pt x="7900" y="3184"/>
                </a:lnTo>
                <a:lnTo>
                  <a:pt x="7845" y="3124"/>
                </a:lnTo>
                <a:lnTo>
                  <a:pt x="7799" y="3075"/>
                </a:lnTo>
                <a:lnTo>
                  <a:pt x="7725" y="3039"/>
                </a:lnTo>
                <a:lnTo>
                  <a:pt x="7634" y="3039"/>
                </a:lnTo>
                <a:lnTo>
                  <a:pt x="7560" y="2991"/>
                </a:lnTo>
                <a:lnTo>
                  <a:pt x="7515" y="2943"/>
                </a:lnTo>
                <a:lnTo>
                  <a:pt x="7450" y="2919"/>
                </a:lnTo>
                <a:lnTo>
                  <a:pt x="7396" y="2919"/>
                </a:lnTo>
                <a:lnTo>
                  <a:pt x="7286" y="2943"/>
                </a:lnTo>
                <a:lnTo>
                  <a:pt x="7212" y="2967"/>
                </a:lnTo>
                <a:lnTo>
                  <a:pt x="7166" y="2991"/>
                </a:lnTo>
                <a:lnTo>
                  <a:pt x="7130" y="3039"/>
                </a:lnTo>
                <a:lnTo>
                  <a:pt x="7111" y="3124"/>
                </a:lnTo>
                <a:close/>
                <a:moveTo>
                  <a:pt x="8724" y="2002"/>
                </a:moveTo>
                <a:lnTo>
                  <a:pt x="8761" y="2050"/>
                </a:lnTo>
                <a:lnTo>
                  <a:pt x="8788" y="2123"/>
                </a:lnTo>
                <a:lnTo>
                  <a:pt x="8843" y="2159"/>
                </a:lnTo>
                <a:lnTo>
                  <a:pt x="8908" y="2159"/>
                </a:lnTo>
                <a:lnTo>
                  <a:pt x="9027" y="2135"/>
                </a:lnTo>
                <a:lnTo>
                  <a:pt x="9128" y="2135"/>
                </a:lnTo>
                <a:lnTo>
                  <a:pt x="9210" y="2207"/>
                </a:lnTo>
                <a:lnTo>
                  <a:pt x="9320" y="2352"/>
                </a:lnTo>
                <a:lnTo>
                  <a:pt x="9384" y="2424"/>
                </a:lnTo>
                <a:lnTo>
                  <a:pt x="9476" y="2448"/>
                </a:lnTo>
                <a:lnTo>
                  <a:pt x="9503" y="2424"/>
                </a:lnTo>
                <a:lnTo>
                  <a:pt x="9522" y="2376"/>
                </a:lnTo>
                <a:lnTo>
                  <a:pt x="9522" y="2340"/>
                </a:lnTo>
                <a:lnTo>
                  <a:pt x="9503" y="2291"/>
                </a:lnTo>
                <a:lnTo>
                  <a:pt x="9476" y="2231"/>
                </a:lnTo>
                <a:lnTo>
                  <a:pt x="9421" y="2183"/>
                </a:lnTo>
                <a:lnTo>
                  <a:pt x="9302" y="2123"/>
                </a:lnTo>
                <a:lnTo>
                  <a:pt x="9238" y="2050"/>
                </a:lnTo>
                <a:lnTo>
                  <a:pt x="9173" y="1990"/>
                </a:lnTo>
                <a:lnTo>
                  <a:pt x="9091" y="1942"/>
                </a:lnTo>
                <a:lnTo>
                  <a:pt x="8944" y="1881"/>
                </a:lnTo>
                <a:lnTo>
                  <a:pt x="8788" y="1857"/>
                </a:lnTo>
                <a:lnTo>
                  <a:pt x="8724" y="1857"/>
                </a:lnTo>
                <a:lnTo>
                  <a:pt x="8678" y="1881"/>
                </a:lnTo>
                <a:lnTo>
                  <a:pt x="8660" y="1893"/>
                </a:lnTo>
                <a:lnTo>
                  <a:pt x="8660" y="1942"/>
                </a:lnTo>
                <a:lnTo>
                  <a:pt x="8678" y="1990"/>
                </a:lnTo>
                <a:lnTo>
                  <a:pt x="8724" y="2002"/>
                </a:lnTo>
                <a:close/>
                <a:moveTo>
                  <a:pt x="8413" y="4173"/>
                </a:moveTo>
                <a:lnTo>
                  <a:pt x="8459" y="4257"/>
                </a:lnTo>
                <a:lnTo>
                  <a:pt x="8523" y="4318"/>
                </a:lnTo>
                <a:lnTo>
                  <a:pt x="8578" y="4342"/>
                </a:lnTo>
                <a:lnTo>
                  <a:pt x="8596" y="4366"/>
                </a:lnTo>
                <a:lnTo>
                  <a:pt x="8596" y="4414"/>
                </a:lnTo>
                <a:lnTo>
                  <a:pt x="8541" y="4426"/>
                </a:lnTo>
                <a:lnTo>
                  <a:pt x="8514" y="4414"/>
                </a:lnTo>
                <a:lnTo>
                  <a:pt x="8459" y="4414"/>
                </a:lnTo>
                <a:lnTo>
                  <a:pt x="8422" y="4426"/>
                </a:lnTo>
                <a:lnTo>
                  <a:pt x="8413" y="4450"/>
                </a:lnTo>
                <a:lnTo>
                  <a:pt x="8376" y="4523"/>
                </a:lnTo>
                <a:lnTo>
                  <a:pt x="8339" y="4559"/>
                </a:lnTo>
                <a:lnTo>
                  <a:pt x="8312" y="4559"/>
                </a:lnTo>
                <a:lnTo>
                  <a:pt x="8294" y="4535"/>
                </a:lnTo>
                <a:lnTo>
                  <a:pt x="8275" y="4474"/>
                </a:lnTo>
                <a:lnTo>
                  <a:pt x="8275" y="4390"/>
                </a:lnTo>
                <a:lnTo>
                  <a:pt x="8330" y="4342"/>
                </a:lnTo>
                <a:lnTo>
                  <a:pt x="8339" y="4293"/>
                </a:lnTo>
                <a:lnTo>
                  <a:pt x="8358" y="4281"/>
                </a:lnTo>
                <a:lnTo>
                  <a:pt x="8330" y="4209"/>
                </a:lnTo>
                <a:lnTo>
                  <a:pt x="8294" y="4149"/>
                </a:lnTo>
                <a:lnTo>
                  <a:pt x="8248" y="4125"/>
                </a:lnTo>
                <a:lnTo>
                  <a:pt x="8193" y="4149"/>
                </a:lnTo>
                <a:lnTo>
                  <a:pt x="8092" y="4209"/>
                </a:lnTo>
                <a:lnTo>
                  <a:pt x="8046" y="4257"/>
                </a:lnTo>
                <a:lnTo>
                  <a:pt x="8010" y="4257"/>
                </a:lnTo>
                <a:lnTo>
                  <a:pt x="7964" y="4233"/>
                </a:lnTo>
                <a:lnTo>
                  <a:pt x="7927" y="4149"/>
                </a:lnTo>
                <a:lnTo>
                  <a:pt x="7927" y="4101"/>
                </a:lnTo>
                <a:lnTo>
                  <a:pt x="7909" y="4076"/>
                </a:lnTo>
                <a:lnTo>
                  <a:pt x="7863" y="4040"/>
                </a:lnTo>
                <a:lnTo>
                  <a:pt x="7780" y="4040"/>
                </a:lnTo>
                <a:lnTo>
                  <a:pt x="7762" y="4064"/>
                </a:lnTo>
                <a:lnTo>
                  <a:pt x="7744" y="4125"/>
                </a:lnTo>
                <a:lnTo>
                  <a:pt x="7744" y="4257"/>
                </a:lnTo>
                <a:lnTo>
                  <a:pt x="7716" y="4281"/>
                </a:lnTo>
                <a:lnTo>
                  <a:pt x="7661" y="4293"/>
                </a:lnTo>
                <a:lnTo>
                  <a:pt x="7615" y="4293"/>
                </a:lnTo>
                <a:lnTo>
                  <a:pt x="7560" y="4257"/>
                </a:lnTo>
                <a:lnTo>
                  <a:pt x="7533" y="4185"/>
                </a:lnTo>
                <a:lnTo>
                  <a:pt x="7496" y="4076"/>
                </a:lnTo>
                <a:lnTo>
                  <a:pt x="7478" y="4040"/>
                </a:lnTo>
                <a:lnTo>
                  <a:pt x="7432" y="4016"/>
                </a:lnTo>
                <a:lnTo>
                  <a:pt x="7295" y="4076"/>
                </a:lnTo>
                <a:lnTo>
                  <a:pt x="7267" y="4125"/>
                </a:lnTo>
                <a:lnTo>
                  <a:pt x="7212" y="4149"/>
                </a:lnTo>
                <a:lnTo>
                  <a:pt x="7084" y="4185"/>
                </a:lnTo>
                <a:lnTo>
                  <a:pt x="7029" y="4233"/>
                </a:lnTo>
                <a:lnTo>
                  <a:pt x="6983" y="4281"/>
                </a:lnTo>
                <a:lnTo>
                  <a:pt x="6946" y="4342"/>
                </a:lnTo>
                <a:lnTo>
                  <a:pt x="6919" y="4390"/>
                </a:lnTo>
                <a:lnTo>
                  <a:pt x="6864" y="4426"/>
                </a:lnTo>
                <a:lnTo>
                  <a:pt x="6855" y="4474"/>
                </a:lnTo>
                <a:lnTo>
                  <a:pt x="6836" y="4523"/>
                </a:lnTo>
                <a:lnTo>
                  <a:pt x="6855" y="4559"/>
                </a:lnTo>
                <a:lnTo>
                  <a:pt x="6864" y="4583"/>
                </a:lnTo>
                <a:lnTo>
                  <a:pt x="6901" y="4631"/>
                </a:lnTo>
                <a:lnTo>
                  <a:pt x="6965" y="4631"/>
                </a:lnTo>
                <a:lnTo>
                  <a:pt x="7020" y="4643"/>
                </a:lnTo>
                <a:lnTo>
                  <a:pt x="7166" y="4607"/>
                </a:lnTo>
                <a:lnTo>
                  <a:pt x="7286" y="4607"/>
                </a:lnTo>
                <a:lnTo>
                  <a:pt x="7396" y="4631"/>
                </a:lnTo>
                <a:lnTo>
                  <a:pt x="7396" y="4691"/>
                </a:lnTo>
                <a:lnTo>
                  <a:pt x="7350" y="4740"/>
                </a:lnTo>
                <a:lnTo>
                  <a:pt x="7286" y="4752"/>
                </a:lnTo>
                <a:lnTo>
                  <a:pt x="7203" y="4752"/>
                </a:lnTo>
                <a:lnTo>
                  <a:pt x="7111" y="4776"/>
                </a:lnTo>
                <a:lnTo>
                  <a:pt x="7047" y="4800"/>
                </a:lnTo>
                <a:lnTo>
                  <a:pt x="7001" y="4824"/>
                </a:lnTo>
                <a:lnTo>
                  <a:pt x="6983" y="4848"/>
                </a:lnTo>
                <a:lnTo>
                  <a:pt x="6983" y="4884"/>
                </a:lnTo>
                <a:lnTo>
                  <a:pt x="7001" y="4933"/>
                </a:lnTo>
                <a:lnTo>
                  <a:pt x="7047" y="4957"/>
                </a:lnTo>
                <a:lnTo>
                  <a:pt x="7185" y="4957"/>
                </a:lnTo>
                <a:lnTo>
                  <a:pt x="7313" y="4909"/>
                </a:lnTo>
                <a:lnTo>
                  <a:pt x="7414" y="4884"/>
                </a:lnTo>
                <a:lnTo>
                  <a:pt x="7496" y="4848"/>
                </a:lnTo>
                <a:lnTo>
                  <a:pt x="7597" y="4824"/>
                </a:lnTo>
                <a:lnTo>
                  <a:pt x="7643" y="4824"/>
                </a:lnTo>
                <a:lnTo>
                  <a:pt x="7698" y="4848"/>
                </a:lnTo>
                <a:lnTo>
                  <a:pt x="7744" y="4872"/>
                </a:lnTo>
                <a:lnTo>
                  <a:pt x="7780" y="4909"/>
                </a:lnTo>
                <a:lnTo>
                  <a:pt x="7799" y="4957"/>
                </a:lnTo>
                <a:lnTo>
                  <a:pt x="7799" y="5017"/>
                </a:lnTo>
                <a:lnTo>
                  <a:pt x="7780" y="5041"/>
                </a:lnTo>
                <a:lnTo>
                  <a:pt x="7716" y="5065"/>
                </a:lnTo>
                <a:lnTo>
                  <a:pt x="7515" y="5065"/>
                </a:lnTo>
                <a:lnTo>
                  <a:pt x="7212" y="5102"/>
                </a:lnTo>
                <a:lnTo>
                  <a:pt x="7148" y="5150"/>
                </a:lnTo>
                <a:lnTo>
                  <a:pt x="7130" y="5174"/>
                </a:lnTo>
                <a:lnTo>
                  <a:pt x="7130" y="5258"/>
                </a:lnTo>
                <a:lnTo>
                  <a:pt x="7148" y="5331"/>
                </a:lnTo>
                <a:lnTo>
                  <a:pt x="7166" y="5367"/>
                </a:lnTo>
                <a:lnTo>
                  <a:pt x="7203" y="5415"/>
                </a:lnTo>
                <a:lnTo>
                  <a:pt x="7286" y="5451"/>
                </a:lnTo>
                <a:lnTo>
                  <a:pt x="7414" y="5548"/>
                </a:lnTo>
                <a:lnTo>
                  <a:pt x="7551" y="5608"/>
                </a:lnTo>
                <a:lnTo>
                  <a:pt x="7725" y="5608"/>
                </a:lnTo>
                <a:lnTo>
                  <a:pt x="7909" y="5560"/>
                </a:lnTo>
                <a:lnTo>
                  <a:pt x="7991" y="5548"/>
                </a:lnTo>
                <a:lnTo>
                  <a:pt x="8064" y="5499"/>
                </a:lnTo>
                <a:lnTo>
                  <a:pt x="8165" y="5439"/>
                </a:lnTo>
                <a:lnTo>
                  <a:pt x="8257" y="5391"/>
                </a:lnTo>
                <a:lnTo>
                  <a:pt x="8495" y="5343"/>
                </a:lnTo>
                <a:lnTo>
                  <a:pt x="8523" y="5343"/>
                </a:lnTo>
                <a:lnTo>
                  <a:pt x="8541" y="5307"/>
                </a:lnTo>
                <a:lnTo>
                  <a:pt x="8578" y="5282"/>
                </a:lnTo>
                <a:lnTo>
                  <a:pt x="8605" y="5282"/>
                </a:lnTo>
                <a:lnTo>
                  <a:pt x="8660" y="5307"/>
                </a:lnTo>
                <a:lnTo>
                  <a:pt x="8688" y="5343"/>
                </a:lnTo>
                <a:lnTo>
                  <a:pt x="8761" y="5451"/>
                </a:lnTo>
                <a:lnTo>
                  <a:pt x="8825" y="5524"/>
                </a:lnTo>
                <a:lnTo>
                  <a:pt x="8908" y="5560"/>
                </a:lnTo>
                <a:lnTo>
                  <a:pt x="8972" y="5584"/>
                </a:lnTo>
                <a:lnTo>
                  <a:pt x="9054" y="5584"/>
                </a:lnTo>
                <a:lnTo>
                  <a:pt x="9137" y="5548"/>
                </a:lnTo>
                <a:lnTo>
                  <a:pt x="9155" y="5499"/>
                </a:lnTo>
                <a:lnTo>
                  <a:pt x="9128" y="5451"/>
                </a:lnTo>
                <a:lnTo>
                  <a:pt x="9036" y="5391"/>
                </a:lnTo>
                <a:lnTo>
                  <a:pt x="9008" y="5343"/>
                </a:lnTo>
                <a:lnTo>
                  <a:pt x="9008" y="5331"/>
                </a:lnTo>
                <a:lnTo>
                  <a:pt x="9027" y="5307"/>
                </a:lnTo>
                <a:lnTo>
                  <a:pt x="9054" y="5282"/>
                </a:lnTo>
                <a:lnTo>
                  <a:pt x="9274" y="5282"/>
                </a:lnTo>
                <a:lnTo>
                  <a:pt x="9302" y="5258"/>
                </a:lnTo>
                <a:lnTo>
                  <a:pt x="9320" y="5210"/>
                </a:lnTo>
                <a:lnTo>
                  <a:pt x="9302" y="5150"/>
                </a:lnTo>
                <a:lnTo>
                  <a:pt x="9256" y="5089"/>
                </a:lnTo>
                <a:lnTo>
                  <a:pt x="9192" y="5041"/>
                </a:lnTo>
                <a:lnTo>
                  <a:pt x="9073" y="4993"/>
                </a:lnTo>
                <a:lnTo>
                  <a:pt x="8926" y="4909"/>
                </a:lnTo>
                <a:lnTo>
                  <a:pt x="8871" y="4848"/>
                </a:lnTo>
                <a:lnTo>
                  <a:pt x="8807" y="4776"/>
                </a:lnTo>
                <a:lnTo>
                  <a:pt x="8770" y="4716"/>
                </a:lnTo>
                <a:lnTo>
                  <a:pt x="8761" y="4631"/>
                </a:lnTo>
                <a:lnTo>
                  <a:pt x="8743" y="4535"/>
                </a:lnTo>
                <a:lnTo>
                  <a:pt x="8743" y="4498"/>
                </a:lnTo>
                <a:lnTo>
                  <a:pt x="8724" y="4450"/>
                </a:lnTo>
                <a:lnTo>
                  <a:pt x="8678" y="4426"/>
                </a:lnTo>
                <a:lnTo>
                  <a:pt x="8660" y="4414"/>
                </a:lnTo>
                <a:lnTo>
                  <a:pt x="8642" y="4366"/>
                </a:lnTo>
                <a:lnTo>
                  <a:pt x="8642" y="4318"/>
                </a:lnTo>
                <a:lnTo>
                  <a:pt x="8660" y="4293"/>
                </a:lnTo>
                <a:lnTo>
                  <a:pt x="8660" y="4209"/>
                </a:lnTo>
                <a:lnTo>
                  <a:pt x="8605" y="4101"/>
                </a:lnTo>
                <a:lnTo>
                  <a:pt x="8541" y="4040"/>
                </a:lnTo>
                <a:lnTo>
                  <a:pt x="8495" y="4016"/>
                </a:lnTo>
                <a:lnTo>
                  <a:pt x="8440" y="4064"/>
                </a:lnTo>
                <a:lnTo>
                  <a:pt x="8413" y="4101"/>
                </a:lnTo>
                <a:lnTo>
                  <a:pt x="8413" y="4173"/>
                </a:lnTo>
                <a:close/>
                <a:moveTo>
                  <a:pt x="7863" y="2689"/>
                </a:moveTo>
                <a:lnTo>
                  <a:pt x="7927" y="2665"/>
                </a:lnTo>
                <a:lnTo>
                  <a:pt x="7964" y="2641"/>
                </a:lnTo>
                <a:lnTo>
                  <a:pt x="7982" y="2617"/>
                </a:lnTo>
                <a:lnTo>
                  <a:pt x="7991" y="2557"/>
                </a:lnTo>
                <a:lnTo>
                  <a:pt x="8010" y="2509"/>
                </a:lnTo>
                <a:lnTo>
                  <a:pt x="8010" y="2448"/>
                </a:lnTo>
                <a:lnTo>
                  <a:pt x="8028" y="2400"/>
                </a:lnTo>
                <a:lnTo>
                  <a:pt x="8092" y="2316"/>
                </a:lnTo>
                <a:lnTo>
                  <a:pt x="8074" y="2291"/>
                </a:lnTo>
                <a:lnTo>
                  <a:pt x="8046" y="2243"/>
                </a:lnTo>
                <a:lnTo>
                  <a:pt x="7964" y="2231"/>
                </a:lnTo>
                <a:lnTo>
                  <a:pt x="7909" y="2243"/>
                </a:lnTo>
                <a:lnTo>
                  <a:pt x="7863" y="2291"/>
                </a:lnTo>
                <a:lnTo>
                  <a:pt x="7799" y="2352"/>
                </a:lnTo>
                <a:lnTo>
                  <a:pt x="7725" y="2400"/>
                </a:lnTo>
                <a:lnTo>
                  <a:pt x="7680" y="2424"/>
                </a:lnTo>
                <a:lnTo>
                  <a:pt x="7643" y="2424"/>
                </a:lnTo>
                <a:lnTo>
                  <a:pt x="7634" y="2448"/>
                </a:lnTo>
                <a:lnTo>
                  <a:pt x="7615" y="2509"/>
                </a:lnTo>
                <a:lnTo>
                  <a:pt x="7615" y="2557"/>
                </a:lnTo>
                <a:lnTo>
                  <a:pt x="7634" y="2593"/>
                </a:lnTo>
                <a:lnTo>
                  <a:pt x="7680" y="2641"/>
                </a:lnTo>
                <a:lnTo>
                  <a:pt x="7780" y="2665"/>
                </a:lnTo>
                <a:lnTo>
                  <a:pt x="7863" y="2689"/>
                </a:lnTo>
                <a:close/>
                <a:moveTo>
                  <a:pt x="7991" y="2183"/>
                </a:moveTo>
                <a:lnTo>
                  <a:pt x="8028" y="2207"/>
                </a:lnTo>
                <a:lnTo>
                  <a:pt x="8092" y="2207"/>
                </a:lnTo>
                <a:lnTo>
                  <a:pt x="8147" y="2183"/>
                </a:lnTo>
                <a:lnTo>
                  <a:pt x="8174" y="2123"/>
                </a:lnTo>
                <a:lnTo>
                  <a:pt x="8165" y="2050"/>
                </a:lnTo>
                <a:lnTo>
                  <a:pt x="8129" y="2002"/>
                </a:lnTo>
                <a:lnTo>
                  <a:pt x="8092" y="1990"/>
                </a:lnTo>
                <a:lnTo>
                  <a:pt x="8064" y="1990"/>
                </a:lnTo>
                <a:lnTo>
                  <a:pt x="7991" y="2026"/>
                </a:lnTo>
                <a:lnTo>
                  <a:pt x="7945" y="2098"/>
                </a:lnTo>
                <a:lnTo>
                  <a:pt x="7927" y="2123"/>
                </a:lnTo>
                <a:lnTo>
                  <a:pt x="7945" y="2135"/>
                </a:lnTo>
                <a:lnTo>
                  <a:pt x="7964" y="2159"/>
                </a:lnTo>
                <a:lnTo>
                  <a:pt x="7991" y="2183"/>
                </a:lnTo>
                <a:close/>
                <a:moveTo>
                  <a:pt x="14883" y="6416"/>
                </a:moveTo>
                <a:lnTo>
                  <a:pt x="14883" y="6235"/>
                </a:lnTo>
                <a:lnTo>
                  <a:pt x="14846" y="6199"/>
                </a:lnTo>
                <a:lnTo>
                  <a:pt x="14828" y="6151"/>
                </a:lnTo>
                <a:lnTo>
                  <a:pt x="14782" y="6127"/>
                </a:lnTo>
                <a:lnTo>
                  <a:pt x="14699" y="6115"/>
                </a:lnTo>
                <a:lnTo>
                  <a:pt x="14516" y="6115"/>
                </a:lnTo>
                <a:lnTo>
                  <a:pt x="14434" y="6090"/>
                </a:lnTo>
                <a:lnTo>
                  <a:pt x="14351" y="6042"/>
                </a:lnTo>
                <a:lnTo>
                  <a:pt x="14186" y="5934"/>
                </a:lnTo>
                <a:lnTo>
                  <a:pt x="14104" y="5897"/>
                </a:lnTo>
                <a:lnTo>
                  <a:pt x="14030" y="5825"/>
                </a:lnTo>
                <a:lnTo>
                  <a:pt x="14003" y="5765"/>
                </a:lnTo>
                <a:lnTo>
                  <a:pt x="13966" y="5692"/>
                </a:lnTo>
                <a:lnTo>
                  <a:pt x="13920" y="5548"/>
                </a:lnTo>
                <a:lnTo>
                  <a:pt x="13865" y="5391"/>
                </a:lnTo>
                <a:lnTo>
                  <a:pt x="13838" y="5234"/>
                </a:lnTo>
                <a:lnTo>
                  <a:pt x="13737" y="5041"/>
                </a:lnTo>
                <a:lnTo>
                  <a:pt x="13682" y="4957"/>
                </a:lnTo>
                <a:lnTo>
                  <a:pt x="13618" y="4884"/>
                </a:lnTo>
                <a:lnTo>
                  <a:pt x="13536" y="4824"/>
                </a:lnTo>
                <a:lnTo>
                  <a:pt x="13435" y="4776"/>
                </a:lnTo>
                <a:lnTo>
                  <a:pt x="13334" y="4740"/>
                </a:lnTo>
                <a:lnTo>
                  <a:pt x="13288" y="4716"/>
                </a:lnTo>
                <a:lnTo>
                  <a:pt x="13288" y="4667"/>
                </a:lnTo>
                <a:lnTo>
                  <a:pt x="13270" y="4667"/>
                </a:lnTo>
                <a:lnTo>
                  <a:pt x="13288" y="4691"/>
                </a:lnTo>
                <a:lnTo>
                  <a:pt x="13233" y="4643"/>
                </a:lnTo>
                <a:lnTo>
                  <a:pt x="13206" y="4583"/>
                </a:lnTo>
                <a:lnTo>
                  <a:pt x="13123" y="4450"/>
                </a:lnTo>
                <a:lnTo>
                  <a:pt x="13068" y="4390"/>
                </a:lnTo>
                <a:lnTo>
                  <a:pt x="13004" y="4366"/>
                </a:lnTo>
                <a:lnTo>
                  <a:pt x="12857" y="4318"/>
                </a:lnTo>
                <a:lnTo>
                  <a:pt x="12738" y="4293"/>
                </a:lnTo>
                <a:lnTo>
                  <a:pt x="12592" y="4257"/>
                </a:lnTo>
                <a:lnTo>
                  <a:pt x="12527" y="4233"/>
                </a:lnTo>
                <a:lnTo>
                  <a:pt x="12472" y="4173"/>
                </a:lnTo>
                <a:lnTo>
                  <a:pt x="12454" y="4101"/>
                </a:lnTo>
                <a:lnTo>
                  <a:pt x="12491" y="4016"/>
                </a:lnTo>
                <a:lnTo>
                  <a:pt x="12537" y="3956"/>
                </a:lnTo>
                <a:lnTo>
                  <a:pt x="12573" y="3859"/>
                </a:lnTo>
                <a:lnTo>
                  <a:pt x="12555" y="3823"/>
                </a:lnTo>
                <a:lnTo>
                  <a:pt x="12537" y="3799"/>
                </a:lnTo>
                <a:lnTo>
                  <a:pt x="12472" y="3775"/>
                </a:lnTo>
                <a:lnTo>
                  <a:pt x="12408" y="3775"/>
                </a:lnTo>
                <a:lnTo>
                  <a:pt x="12353" y="3799"/>
                </a:lnTo>
                <a:lnTo>
                  <a:pt x="12262" y="3835"/>
                </a:lnTo>
                <a:lnTo>
                  <a:pt x="12143" y="3859"/>
                </a:lnTo>
                <a:lnTo>
                  <a:pt x="11858" y="3859"/>
                </a:lnTo>
                <a:lnTo>
                  <a:pt x="11739" y="3883"/>
                </a:lnTo>
                <a:lnTo>
                  <a:pt x="11648" y="3956"/>
                </a:lnTo>
                <a:lnTo>
                  <a:pt x="11593" y="3968"/>
                </a:lnTo>
                <a:lnTo>
                  <a:pt x="11574" y="4040"/>
                </a:lnTo>
                <a:lnTo>
                  <a:pt x="11565" y="4101"/>
                </a:lnTo>
                <a:lnTo>
                  <a:pt x="11574" y="4185"/>
                </a:lnTo>
                <a:lnTo>
                  <a:pt x="11611" y="4366"/>
                </a:lnTo>
                <a:lnTo>
                  <a:pt x="11648" y="4523"/>
                </a:lnTo>
                <a:lnTo>
                  <a:pt x="11648" y="4631"/>
                </a:lnTo>
                <a:lnTo>
                  <a:pt x="11629" y="4643"/>
                </a:lnTo>
                <a:lnTo>
                  <a:pt x="11574" y="4667"/>
                </a:lnTo>
                <a:lnTo>
                  <a:pt x="11529" y="4643"/>
                </a:lnTo>
                <a:lnTo>
                  <a:pt x="11483" y="4631"/>
                </a:lnTo>
                <a:lnTo>
                  <a:pt x="11446" y="4583"/>
                </a:lnTo>
                <a:lnTo>
                  <a:pt x="11428" y="4523"/>
                </a:lnTo>
                <a:lnTo>
                  <a:pt x="11409" y="4426"/>
                </a:lnTo>
                <a:lnTo>
                  <a:pt x="11409" y="4281"/>
                </a:lnTo>
                <a:lnTo>
                  <a:pt x="11428" y="4064"/>
                </a:lnTo>
                <a:lnTo>
                  <a:pt x="11428" y="3932"/>
                </a:lnTo>
                <a:lnTo>
                  <a:pt x="11391" y="3883"/>
                </a:lnTo>
                <a:lnTo>
                  <a:pt x="11382" y="3835"/>
                </a:lnTo>
                <a:lnTo>
                  <a:pt x="11327" y="3823"/>
                </a:lnTo>
                <a:lnTo>
                  <a:pt x="11244" y="3823"/>
                </a:lnTo>
                <a:lnTo>
                  <a:pt x="11217" y="3835"/>
                </a:lnTo>
                <a:lnTo>
                  <a:pt x="11162" y="3932"/>
                </a:lnTo>
                <a:lnTo>
                  <a:pt x="11116" y="4016"/>
                </a:lnTo>
                <a:lnTo>
                  <a:pt x="11043" y="4149"/>
                </a:lnTo>
                <a:lnTo>
                  <a:pt x="11015" y="4185"/>
                </a:lnTo>
                <a:lnTo>
                  <a:pt x="10979" y="4281"/>
                </a:lnTo>
                <a:lnTo>
                  <a:pt x="10951" y="4450"/>
                </a:lnTo>
                <a:lnTo>
                  <a:pt x="10951" y="4583"/>
                </a:lnTo>
                <a:lnTo>
                  <a:pt x="10979" y="4607"/>
                </a:lnTo>
                <a:lnTo>
                  <a:pt x="11043" y="4667"/>
                </a:lnTo>
                <a:lnTo>
                  <a:pt x="11098" y="4740"/>
                </a:lnTo>
                <a:lnTo>
                  <a:pt x="11134" y="4800"/>
                </a:lnTo>
                <a:lnTo>
                  <a:pt x="11144" y="4884"/>
                </a:lnTo>
                <a:lnTo>
                  <a:pt x="11162" y="4957"/>
                </a:lnTo>
                <a:lnTo>
                  <a:pt x="11217" y="4993"/>
                </a:lnTo>
                <a:lnTo>
                  <a:pt x="11281" y="5065"/>
                </a:lnTo>
                <a:lnTo>
                  <a:pt x="11345" y="5065"/>
                </a:lnTo>
                <a:lnTo>
                  <a:pt x="11409" y="5041"/>
                </a:lnTo>
                <a:lnTo>
                  <a:pt x="11492" y="5041"/>
                </a:lnTo>
                <a:lnTo>
                  <a:pt x="11565" y="5065"/>
                </a:lnTo>
                <a:lnTo>
                  <a:pt x="11611" y="5102"/>
                </a:lnTo>
                <a:lnTo>
                  <a:pt x="11739" y="5150"/>
                </a:lnTo>
                <a:lnTo>
                  <a:pt x="11877" y="5150"/>
                </a:lnTo>
                <a:lnTo>
                  <a:pt x="11941" y="5174"/>
                </a:lnTo>
                <a:lnTo>
                  <a:pt x="12023" y="5198"/>
                </a:lnTo>
                <a:lnTo>
                  <a:pt x="12078" y="5174"/>
                </a:lnTo>
                <a:lnTo>
                  <a:pt x="12124" y="5150"/>
                </a:lnTo>
                <a:lnTo>
                  <a:pt x="12207" y="5089"/>
                </a:lnTo>
                <a:lnTo>
                  <a:pt x="12271" y="5065"/>
                </a:lnTo>
                <a:lnTo>
                  <a:pt x="12472" y="5065"/>
                </a:lnTo>
                <a:lnTo>
                  <a:pt x="12592" y="5126"/>
                </a:lnTo>
                <a:lnTo>
                  <a:pt x="12702" y="5174"/>
                </a:lnTo>
                <a:lnTo>
                  <a:pt x="12802" y="5234"/>
                </a:lnTo>
                <a:lnTo>
                  <a:pt x="12885" y="5331"/>
                </a:lnTo>
                <a:lnTo>
                  <a:pt x="12967" y="5391"/>
                </a:lnTo>
                <a:lnTo>
                  <a:pt x="13050" y="5499"/>
                </a:lnTo>
                <a:lnTo>
                  <a:pt x="13123" y="5608"/>
                </a:lnTo>
                <a:lnTo>
                  <a:pt x="13169" y="5717"/>
                </a:lnTo>
                <a:lnTo>
                  <a:pt x="13206" y="5849"/>
                </a:lnTo>
                <a:lnTo>
                  <a:pt x="13233" y="5982"/>
                </a:lnTo>
                <a:lnTo>
                  <a:pt x="13224" y="6115"/>
                </a:lnTo>
                <a:lnTo>
                  <a:pt x="13206" y="6235"/>
                </a:lnTo>
                <a:lnTo>
                  <a:pt x="13151" y="6501"/>
                </a:lnTo>
                <a:lnTo>
                  <a:pt x="13141" y="6573"/>
                </a:lnTo>
                <a:lnTo>
                  <a:pt x="13123" y="6657"/>
                </a:lnTo>
                <a:lnTo>
                  <a:pt x="13141" y="6693"/>
                </a:lnTo>
                <a:lnTo>
                  <a:pt x="13151" y="6766"/>
                </a:lnTo>
                <a:lnTo>
                  <a:pt x="13141" y="6826"/>
                </a:lnTo>
                <a:lnTo>
                  <a:pt x="13105" y="6898"/>
                </a:lnTo>
                <a:lnTo>
                  <a:pt x="13050" y="6959"/>
                </a:lnTo>
                <a:lnTo>
                  <a:pt x="13022" y="7007"/>
                </a:lnTo>
                <a:lnTo>
                  <a:pt x="12958" y="7031"/>
                </a:lnTo>
                <a:lnTo>
                  <a:pt x="12537" y="7031"/>
                </a:lnTo>
                <a:lnTo>
                  <a:pt x="12491" y="7067"/>
                </a:lnTo>
                <a:lnTo>
                  <a:pt x="12472" y="7091"/>
                </a:lnTo>
                <a:lnTo>
                  <a:pt x="12454" y="7140"/>
                </a:lnTo>
                <a:lnTo>
                  <a:pt x="12454" y="7224"/>
                </a:lnTo>
                <a:lnTo>
                  <a:pt x="12509" y="7309"/>
                </a:lnTo>
                <a:lnTo>
                  <a:pt x="12555" y="7381"/>
                </a:lnTo>
                <a:lnTo>
                  <a:pt x="12619" y="7393"/>
                </a:lnTo>
                <a:lnTo>
                  <a:pt x="12692" y="7393"/>
                </a:lnTo>
                <a:lnTo>
                  <a:pt x="12821" y="7357"/>
                </a:lnTo>
                <a:lnTo>
                  <a:pt x="12958" y="7309"/>
                </a:lnTo>
                <a:lnTo>
                  <a:pt x="13086" y="7357"/>
                </a:lnTo>
                <a:lnTo>
                  <a:pt x="13169" y="7465"/>
                </a:lnTo>
                <a:lnTo>
                  <a:pt x="13270" y="7574"/>
                </a:lnTo>
                <a:lnTo>
                  <a:pt x="13334" y="7610"/>
                </a:lnTo>
                <a:lnTo>
                  <a:pt x="13398" y="7658"/>
                </a:lnTo>
                <a:lnTo>
                  <a:pt x="13536" y="7658"/>
                </a:lnTo>
                <a:lnTo>
                  <a:pt x="13664" y="7634"/>
                </a:lnTo>
                <a:lnTo>
                  <a:pt x="13801" y="7658"/>
                </a:lnTo>
                <a:lnTo>
                  <a:pt x="13920" y="7707"/>
                </a:lnTo>
                <a:lnTo>
                  <a:pt x="14003" y="7731"/>
                </a:lnTo>
                <a:lnTo>
                  <a:pt x="14085" y="7767"/>
                </a:lnTo>
                <a:lnTo>
                  <a:pt x="14150" y="7743"/>
                </a:lnTo>
                <a:lnTo>
                  <a:pt x="14168" y="7743"/>
                </a:lnTo>
                <a:lnTo>
                  <a:pt x="14168" y="7658"/>
                </a:lnTo>
                <a:lnTo>
                  <a:pt x="14131" y="7634"/>
                </a:lnTo>
                <a:lnTo>
                  <a:pt x="14067" y="7598"/>
                </a:lnTo>
                <a:lnTo>
                  <a:pt x="13902" y="7526"/>
                </a:lnTo>
                <a:lnTo>
                  <a:pt x="13838" y="7465"/>
                </a:lnTo>
                <a:lnTo>
                  <a:pt x="13820" y="7417"/>
                </a:lnTo>
                <a:lnTo>
                  <a:pt x="13820" y="7381"/>
                </a:lnTo>
                <a:lnTo>
                  <a:pt x="13838" y="7333"/>
                </a:lnTo>
                <a:lnTo>
                  <a:pt x="13884" y="7309"/>
                </a:lnTo>
                <a:lnTo>
                  <a:pt x="13985" y="7309"/>
                </a:lnTo>
                <a:lnTo>
                  <a:pt x="14085" y="7284"/>
                </a:lnTo>
                <a:lnTo>
                  <a:pt x="14186" y="7272"/>
                </a:lnTo>
                <a:lnTo>
                  <a:pt x="14269" y="7224"/>
                </a:lnTo>
                <a:lnTo>
                  <a:pt x="14278" y="7200"/>
                </a:lnTo>
                <a:lnTo>
                  <a:pt x="14296" y="7140"/>
                </a:lnTo>
                <a:lnTo>
                  <a:pt x="14278" y="7067"/>
                </a:lnTo>
                <a:lnTo>
                  <a:pt x="14269" y="7007"/>
                </a:lnTo>
                <a:lnTo>
                  <a:pt x="14186" y="6923"/>
                </a:lnTo>
                <a:lnTo>
                  <a:pt x="14113" y="6850"/>
                </a:lnTo>
                <a:lnTo>
                  <a:pt x="14030" y="6742"/>
                </a:lnTo>
                <a:lnTo>
                  <a:pt x="14003" y="6693"/>
                </a:lnTo>
                <a:lnTo>
                  <a:pt x="13966" y="6633"/>
                </a:lnTo>
                <a:lnTo>
                  <a:pt x="13966" y="6573"/>
                </a:lnTo>
                <a:lnTo>
                  <a:pt x="13985" y="6501"/>
                </a:lnTo>
                <a:lnTo>
                  <a:pt x="14003" y="6476"/>
                </a:lnTo>
                <a:lnTo>
                  <a:pt x="14030" y="6464"/>
                </a:lnTo>
                <a:lnTo>
                  <a:pt x="14131" y="6464"/>
                </a:lnTo>
                <a:lnTo>
                  <a:pt x="14214" y="6501"/>
                </a:lnTo>
                <a:lnTo>
                  <a:pt x="14296" y="6549"/>
                </a:lnTo>
                <a:lnTo>
                  <a:pt x="14434" y="6693"/>
                </a:lnTo>
                <a:lnTo>
                  <a:pt x="14498" y="6742"/>
                </a:lnTo>
                <a:lnTo>
                  <a:pt x="14580" y="6790"/>
                </a:lnTo>
                <a:lnTo>
                  <a:pt x="14626" y="6766"/>
                </a:lnTo>
                <a:lnTo>
                  <a:pt x="14681" y="6742"/>
                </a:lnTo>
                <a:lnTo>
                  <a:pt x="14764" y="6657"/>
                </a:lnTo>
                <a:lnTo>
                  <a:pt x="14828" y="6525"/>
                </a:lnTo>
                <a:lnTo>
                  <a:pt x="14883" y="6416"/>
                </a:lnTo>
                <a:close/>
                <a:moveTo>
                  <a:pt x="10218" y="1218"/>
                </a:moveTo>
                <a:lnTo>
                  <a:pt x="10282" y="1242"/>
                </a:lnTo>
                <a:lnTo>
                  <a:pt x="10346" y="1290"/>
                </a:lnTo>
                <a:lnTo>
                  <a:pt x="10383" y="1315"/>
                </a:lnTo>
                <a:lnTo>
                  <a:pt x="10383" y="1351"/>
                </a:lnTo>
                <a:lnTo>
                  <a:pt x="10346" y="1375"/>
                </a:lnTo>
                <a:lnTo>
                  <a:pt x="10181" y="1375"/>
                </a:lnTo>
                <a:lnTo>
                  <a:pt x="10172" y="1399"/>
                </a:lnTo>
                <a:lnTo>
                  <a:pt x="10154" y="1423"/>
                </a:lnTo>
                <a:lnTo>
                  <a:pt x="10154" y="1459"/>
                </a:lnTo>
                <a:lnTo>
                  <a:pt x="10172" y="1483"/>
                </a:lnTo>
                <a:lnTo>
                  <a:pt x="10200" y="1532"/>
                </a:lnTo>
                <a:lnTo>
                  <a:pt x="10319" y="1532"/>
                </a:lnTo>
                <a:lnTo>
                  <a:pt x="10383" y="1544"/>
                </a:lnTo>
                <a:lnTo>
                  <a:pt x="10401" y="1568"/>
                </a:lnTo>
                <a:lnTo>
                  <a:pt x="10383" y="1616"/>
                </a:lnTo>
                <a:lnTo>
                  <a:pt x="10365" y="1640"/>
                </a:lnTo>
                <a:lnTo>
                  <a:pt x="10301" y="1640"/>
                </a:lnTo>
                <a:lnTo>
                  <a:pt x="10264" y="1664"/>
                </a:lnTo>
                <a:lnTo>
                  <a:pt x="10236" y="1725"/>
                </a:lnTo>
                <a:lnTo>
                  <a:pt x="10255" y="1773"/>
                </a:lnTo>
                <a:lnTo>
                  <a:pt x="10282" y="1809"/>
                </a:lnTo>
                <a:lnTo>
                  <a:pt x="10337" y="1809"/>
                </a:lnTo>
                <a:lnTo>
                  <a:pt x="10484" y="1833"/>
                </a:lnTo>
                <a:lnTo>
                  <a:pt x="10566" y="1833"/>
                </a:lnTo>
                <a:lnTo>
                  <a:pt x="10630" y="1881"/>
                </a:lnTo>
                <a:lnTo>
                  <a:pt x="10649" y="1893"/>
                </a:lnTo>
                <a:lnTo>
                  <a:pt x="10612" y="1942"/>
                </a:lnTo>
                <a:lnTo>
                  <a:pt x="10566" y="1966"/>
                </a:lnTo>
                <a:lnTo>
                  <a:pt x="10530" y="1966"/>
                </a:lnTo>
                <a:lnTo>
                  <a:pt x="10502" y="2002"/>
                </a:lnTo>
                <a:lnTo>
                  <a:pt x="10484" y="2050"/>
                </a:lnTo>
                <a:lnTo>
                  <a:pt x="10466" y="2123"/>
                </a:lnTo>
                <a:lnTo>
                  <a:pt x="10466" y="2159"/>
                </a:lnTo>
                <a:lnTo>
                  <a:pt x="10484" y="2183"/>
                </a:lnTo>
                <a:lnTo>
                  <a:pt x="10520" y="2243"/>
                </a:lnTo>
                <a:lnTo>
                  <a:pt x="10603" y="2291"/>
                </a:lnTo>
                <a:lnTo>
                  <a:pt x="10685" y="2316"/>
                </a:lnTo>
                <a:lnTo>
                  <a:pt x="10768" y="2291"/>
                </a:lnTo>
                <a:lnTo>
                  <a:pt x="10832" y="2267"/>
                </a:lnTo>
                <a:lnTo>
                  <a:pt x="10896" y="2207"/>
                </a:lnTo>
                <a:lnTo>
                  <a:pt x="10951" y="2098"/>
                </a:lnTo>
                <a:lnTo>
                  <a:pt x="10979" y="2050"/>
                </a:lnTo>
                <a:lnTo>
                  <a:pt x="11015" y="2026"/>
                </a:lnTo>
                <a:lnTo>
                  <a:pt x="11116" y="1990"/>
                </a:lnTo>
                <a:lnTo>
                  <a:pt x="11226" y="1942"/>
                </a:lnTo>
                <a:lnTo>
                  <a:pt x="11299" y="1942"/>
                </a:lnTo>
                <a:lnTo>
                  <a:pt x="11327" y="1966"/>
                </a:lnTo>
                <a:lnTo>
                  <a:pt x="11345" y="1990"/>
                </a:lnTo>
                <a:lnTo>
                  <a:pt x="11345" y="2002"/>
                </a:lnTo>
                <a:lnTo>
                  <a:pt x="11281" y="2074"/>
                </a:lnTo>
                <a:lnTo>
                  <a:pt x="11199" y="2135"/>
                </a:lnTo>
                <a:lnTo>
                  <a:pt x="11144" y="2159"/>
                </a:lnTo>
                <a:lnTo>
                  <a:pt x="11134" y="2207"/>
                </a:lnTo>
                <a:lnTo>
                  <a:pt x="11144" y="2243"/>
                </a:lnTo>
                <a:lnTo>
                  <a:pt x="11226" y="2267"/>
                </a:lnTo>
                <a:lnTo>
                  <a:pt x="11299" y="2267"/>
                </a:lnTo>
                <a:lnTo>
                  <a:pt x="11364" y="2243"/>
                </a:lnTo>
                <a:lnTo>
                  <a:pt x="11464" y="2183"/>
                </a:lnTo>
                <a:lnTo>
                  <a:pt x="11529" y="2159"/>
                </a:lnTo>
                <a:lnTo>
                  <a:pt x="11574" y="2159"/>
                </a:lnTo>
                <a:lnTo>
                  <a:pt x="11593" y="2183"/>
                </a:lnTo>
                <a:lnTo>
                  <a:pt x="11593" y="2316"/>
                </a:lnTo>
                <a:lnTo>
                  <a:pt x="11611" y="2376"/>
                </a:lnTo>
                <a:lnTo>
                  <a:pt x="11648" y="2400"/>
                </a:lnTo>
                <a:lnTo>
                  <a:pt x="11675" y="2400"/>
                </a:lnTo>
                <a:lnTo>
                  <a:pt x="11712" y="2376"/>
                </a:lnTo>
                <a:lnTo>
                  <a:pt x="11758" y="2400"/>
                </a:lnTo>
                <a:lnTo>
                  <a:pt x="11794" y="2424"/>
                </a:lnTo>
                <a:lnTo>
                  <a:pt x="11813" y="2460"/>
                </a:lnTo>
                <a:lnTo>
                  <a:pt x="11794" y="2533"/>
                </a:lnTo>
                <a:lnTo>
                  <a:pt x="11758" y="2557"/>
                </a:lnTo>
                <a:lnTo>
                  <a:pt x="11712" y="2593"/>
                </a:lnTo>
                <a:lnTo>
                  <a:pt x="11657" y="2581"/>
                </a:lnTo>
                <a:lnTo>
                  <a:pt x="11611" y="2557"/>
                </a:lnTo>
                <a:lnTo>
                  <a:pt x="11547" y="2509"/>
                </a:lnTo>
                <a:lnTo>
                  <a:pt x="11446" y="2424"/>
                </a:lnTo>
                <a:lnTo>
                  <a:pt x="11391" y="2376"/>
                </a:lnTo>
                <a:lnTo>
                  <a:pt x="11345" y="2352"/>
                </a:lnTo>
                <a:lnTo>
                  <a:pt x="11244" y="2340"/>
                </a:lnTo>
                <a:lnTo>
                  <a:pt x="11199" y="2340"/>
                </a:lnTo>
                <a:lnTo>
                  <a:pt x="11144" y="2352"/>
                </a:lnTo>
                <a:lnTo>
                  <a:pt x="11116" y="2424"/>
                </a:lnTo>
                <a:lnTo>
                  <a:pt x="11116" y="2460"/>
                </a:lnTo>
                <a:lnTo>
                  <a:pt x="11134" y="2509"/>
                </a:lnTo>
                <a:lnTo>
                  <a:pt x="11199" y="2557"/>
                </a:lnTo>
                <a:lnTo>
                  <a:pt x="11199" y="2581"/>
                </a:lnTo>
                <a:lnTo>
                  <a:pt x="11180" y="2617"/>
                </a:lnTo>
                <a:lnTo>
                  <a:pt x="11144" y="2641"/>
                </a:lnTo>
                <a:lnTo>
                  <a:pt x="11098" y="2641"/>
                </a:lnTo>
                <a:lnTo>
                  <a:pt x="11015" y="2665"/>
                </a:lnTo>
                <a:lnTo>
                  <a:pt x="10933" y="2702"/>
                </a:lnTo>
                <a:lnTo>
                  <a:pt x="10896" y="2774"/>
                </a:lnTo>
                <a:lnTo>
                  <a:pt x="10915" y="2834"/>
                </a:lnTo>
                <a:lnTo>
                  <a:pt x="10951" y="2882"/>
                </a:lnTo>
                <a:lnTo>
                  <a:pt x="11015" y="2919"/>
                </a:lnTo>
                <a:lnTo>
                  <a:pt x="11080" y="2943"/>
                </a:lnTo>
                <a:lnTo>
                  <a:pt x="11134" y="2943"/>
                </a:lnTo>
                <a:lnTo>
                  <a:pt x="11162" y="2919"/>
                </a:lnTo>
                <a:lnTo>
                  <a:pt x="11199" y="2907"/>
                </a:lnTo>
                <a:lnTo>
                  <a:pt x="11244" y="2907"/>
                </a:lnTo>
                <a:lnTo>
                  <a:pt x="11299" y="2919"/>
                </a:lnTo>
                <a:lnTo>
                  <a:pt x="11345" y="2943"/>
                </a:lnTo>
                <a:lnTo>
                  <a:pt x="11391" y="2943"/>
                </a:lnTo>
                <a:lnTo>
                  <a:pt x="11446" y="2907"/>
                </a:lnTo>
                <a:lnTo>
                  <a:pt x="11492" y="2858"/>
                </a:lnTo>
                <a:lnTo>
                  <a:pt x="11547" y="2798"/>
                </a:lnTo>
                <a:lnTo>
                  <a:pt x="11611" y="2774"/>
                </a:lnTo>
                <a:lnTo>
                  <a:pt x="11657" y="2798"/>
                </a:lnTo>
                <a:lnTo>
                  <a:pt x="11712" y="2810"/>
                </a:lnTo>
                <a:lnTo>
                  <a:pt x="11794" y="2882"/>
                </a:lnTo>
                <a:lnTo>
                  <a:pt x="11858" y="2882"/>
                </a:lnTo>
                <a:lnTo>
                  <a:pt x="11913" y="2858"/>
                </a:lnTo>
                <a:lnTo>
                  <a:pt x="11959" y="2810"/>
                </a:lnTo>
                <a:lnTo>
                  <a:pt x="12023" y="2798"/>
                </a:lnTo>
                <a:lnTo>
                  <a:pt x="12078" y="2834"/>
                </a:lnTo>
                <a:lnTo>
                  <a:pt x="12106" y="2882"/>
                </a:lnTo>
                <a:lnTo>
                  <a:pt x="12179" y="2943"/>
                </a:lnTo>
                <a:lnTo>
                  <a:pt x="12262" y="2991"/>
                </a:lnTo>
                <a:lnTo>
                  <a:pt x="12344" y="2967"/>
                </a:lnTo>
                <a:lnTo>
                  <a:pt x="12408" y="2919"/>
                </a:lnTo>
                <a:lnTo>
                  <a:pt x="12445" y="2834"/>
                </a:lnTo>
                <a:lnTo>
                  <a:pt x="12454" y="2798"/>
                </a:lnTo>
                <a:lnTo>
                  <a:pt x="12454" y="2750"/>
                </a:lnTo>
                <a:lnTo>
                  <a:pt x="12445" y="2689"/>
                </a:lnTo>
                <a:lnTo>
                  <a:pt x="12390" y="2641"/>
                </a:lnTo>
                <a:lnTo>
                  <a:pt x="12344" y="2593"/>
                </a:lnTo>
                <a:lnTo>
                  <a:pt x="12326" y="2581"/>
                </a:lnTo>
                <a:lnTo>
                  <a:pt x="12353" y="2509"/>
                </a:lnTo>
                <a:lnTo>
                  <a:pt x="12390" y="2509"/>
                </a:lnTo>
                <a:lnTo>
                  <a:pt x="12454" y="2484"/>
                </a:lnTo>
                <a:lnTo>
                  <a:pt x="12527" y="2424"/>
                </a:lnTo>
                <a:lnTo>
                  <a:pt x="12555" y="2376"/>
                </a:lnTo>
                <a:lnTo>
                  <a:pt x="12592" y="2352"/>
                </a:lnTo>
                <a:lnTo>
                  <a:pt x="12656" y="2352"/>
                </a:lnTo>
                <a:lnTo>
                  <a:pt x="12702" y="2340"/>
                </a:lnTo>
                <a:lnTo>
                  <a:pt x="12757" y="2316"/>
                </a:lnTo>
                <a:lnTo>
                  <a:pt x="12793" y="2291"/>
                </a:lnTo>
                <a:lnTo>
                  <a:pt x="12839" y="2243"/>
                </a:lnTo>
                <a:lnTo>
                  <a:pt x="12903" y="2207"/>
                </a:lnTo>
                <a:lnTo>
                  <a:pt x="12986" y="2135"/>
                </a:lnTo>
                <a:lnTo>
                  <a:pt x="13041" y="2098"/>
                </a:lnTo>
                <a:lnTo>
                  <a:pt x="13068" y="2050"/>
                </a:lnTo>
                <a:lnTo>
                  <a:pt x="13068" y="1990"/>
                </a:lnTo>
                <a:lnTo>
                  <a:pt x="13022" y="1942"/>
                </a:lnTo>
                <a:lnTo>
                  <a:pt x="12967" y="1918"/>
                </a:lnTo>
                <a:lnTo>
                  <a:pt x="12885" y="1918"/>
                </a:lnTo>
                <a:lnTo>
                  <a:pt x="12839" y="1942"/>
                </a:lnTo>
                <a:lnTo>
                  <a:pt x="12775" y="2002"/>
                </a:lnTo>
                <a:lnTo>
                  <a:pt x="12702" y="2050"/>
                </a:lnTo>
                <a:lnTo>
                  <a:pt x="12637" y="2074"/>
                </a:lnTo>
                <a:lnTo>
                  <a:pt x="12573" y="2050"/>
                </a:lnTo>
                <a:lnTo>
                  <a:pt x="12527" y="2002"/>
                </a:lnTo>
                <a:lnTo>
                  <a:pt x="12491" y="1990"/>
                </a:lnTo>
                <a:lnTo>
                  <a:pt x="12491" y="1942"/>
                </a:lnTo>
                <a:lnTo>
                  <a:pt x="12509" y="1918"/>
                </a:lnTo>
                <a:lnTo>
                  <a:pt x="12537" y="1918"/>
                </a:lnTo>
                <a:lnTo>
                  <a:pt x="12692" y="1893"/>
                </a:lnTo>
                <a:lnTo>
                  <a:pt x="12720" y="1857"/>
                </a:lnTo>
                <a:lnTo>
                  <a:pt x="12720" y="1809"/>
                </a:lnTo>
                <a:lnTo>
                  <a:pt x="12738" y="1773"/>
                </a:lnTo>
                <a:lnTo>
                  <a:pt x="12775" y="1725"/>
                </a:lnTo>
                <a:lnTo>
                  <a:pt x="12821" y="1701"/>
                </a:lnTo>
                <a:lnTo>
                  <a:pt x="12876" y="1701"/>
                </a:lnTo>
                <a:lnTo>
                  <a:pt x="12967" y="1749"/>
                </a:lnTo>
                <a:lnTo>
                  <a:pt x="13105" y="1749"/>
                </a:lnTo>
                <a:lnTo>
                  <a:pt x="13224" y="1725"/>
                </a:lnTo>
                <a:lnTo>
                  <a:pt x="13306" y="1676"/>
                </a:lnTo>
                <a:lnTo>
                  <a:pt x="13371" y="1640"/>
                </a:lnTo>
                <a:lnTo>
                  <a:pt x="13490" y="1483"/>
                </a:lnTo>
                <a:lnTo>
                  <a:pt x="13581" y="1399"/>
                </a:lnTo>
                <a:lnTo>
                  <a:pt x="13682" y="1351"/>
                </a:lnTo>
                <a:lnTo>
                  <a:pt x="13765" y="1315"/>
                </a:lnTo>
                <a:lnTo>
                  <a:pt x="13847" y="1290"/>
                </a:lnTo>
                <a:lnTo>
                  <a:pt x="13966" y="1206"/>
                </a:lnTo>
                <a:lnTo>
                  <a:pt x="14012" y="1158"/>
                </a:lnTo>
                <a:lnTo>
                  <a:pt x="14067" y="1134"/>
                </a:lnTo>
                <a:lnTo>
                  <a:pt x="14269" y="1134"/>
                </a:lnTo>
                <a:lnTo>
                  <a:pt x="14333" y="1085"/>
                </a:lnTo>
                <a:lnTo>
                  <a:pt x="14397" y="1025"/>
                </a:lnTo>
                <a:lnTo>
                  <a:pt x="14434" y="977"/>
                </a:lnTo>
                <a:lnTo>
                  <a:pt x="14452" y="917"/>
                </a:lnTo>
                <a:lnTo>
                  <a:pt x="14479" y="868"/>
                </a:lnTo>
                <a:lnTo>
                  <a:pt x="14544" y="856"/>
                </a:lnTo>
                <a:lnTo>
                  <a:pt x="14617" y="832"/>
                </a:lnTo>
                <a:lnTo>
                  <a:pt x="14663" y="832"/>
                </a:lnTo>
                <a:lnTo>
                  <a:pt x="14699" y="808"/>
                </a:lnTo>
                <a:lnTo>
                  <a:pt x="14727" y="760"/>
                </a:lnTo>
                <a:lnTo>
                  <a:pt x="14764" y="748"/>
                </a:lnTo>
                <a:lnTo>
                  <a:pt x="14828" y="748"/>
                </a:lnTo>
                <a:lnTo>
                  <a:pt x="14846" y="724"/>
                </a:lnTo>
                <a:lnTo>
                  <a:pt x="14883" y="699"/>
                </a:lnTo>
                <a:lnTo>
                  <a:pt x="14892" y="651"/>
                </a:lnTo>
                <a:lnTo>
                  <a:pt x="14892" y="591"/>
                </a:lnTo>
                <a:lnTo>
                  <a:pt x="14864" y="543"/>
                </a:lnTo>
                <a:lnTo>
                  <a:pt x="14727" y="543"/>
                </a:lnTo>
                <a:lnTo>
                  <a:pt x="14681" y="519"/>
                </a:lnTo>
                <a:lnTo>
                  <a:pt x="14663" y="482"/>
                </a:lnTo>
                <a:lnTo>
                  <a:pt x="14644" y="434"/>
                </a:lnTo>
                <a:lnTo>
                  <a:pt x="14617" y="374"/>
                </a:lnTo>
                <a:lnTo>
                  <a:pt x="14544" y="326"/>
                </a:lnTo>
                <a:lnTo>
                  <a:pt x="14461" y="326"/>
                </a:lnTo>
                <a:lnTo>
                  <a:pt x="14278" y="350"/>
                </a:lnTo>
                <a:lnTo>
                  <a:pt x="14186" y="398"/>
                </a:lnTo>
                <a:lnTo>
                  <a:pt x="14104" y="458"/>
                </a:lnTo>
                <a:lnTo>
                  <a:pt x="14030" y="507"/>
                </a:lnTo>
                <a:lnTo>
                  <a:pt x="14003" y="507"/>
                </a:lnTo>
                <a:lnTo>
                  <a:pt x="13966" y="482"/>
                </a:lnTo>
                <a:lnTo>
                  <a:pt x="14012" y="410"/>
                </a:lnTo>
                <a:lnTo>
                  <a:pt x="14030" y="398"/>
                </a:lnTo>
                <a:lnTo>
                  <a:pt x="14030" y="350"/>
                </a:lnTo>
                <a:lnTo>
                  <a:pt x="14012" y="302"/>
                </a:lnTo>
                <a:lnTo>
                  <a:pt x="13920" y="302"/>
                </a:lnTo>
                <a:lnTo>
                  <a:pt x="13783" y="350"/>
                </a:lnTo>
                <a:lnTo>
                  <a:pt x="13719" y="350"/>
                </a:lnTo>
                <a:lnTo>
                  <a:pt x="13636" y="326"/>
                </a:lnTo>
                <a:lnTo>
                  <a:pt x="13572" y="265"/>
                </a:lnTo>
                <a:lnTo>
                  <a:pt x="13499" y="241"/>
                </a:lnTo>
                <a:lnTo>
                  <a:pt x="13471" y="217"/>
                </a:lnTo>
                <a:lnTo>
                  <a:pt x="13416" y="241"/>
                </a:lnTo>
                <a:lnTo>
                  <a:pt x="13389" y="265"/>
                </a:lnTo>
                <a:lnTo>
                  <a:pt x="13371" y="289"/>
                </a:lnTo>
                <a:lnTo>
                  <a:pt x="13334" y="350"/>
                </a:lnTo>
                <a:lnTo>
                  <a:pt x="13306" y="410"/>
                </a:lnTo>
                <a:lnTo>
                  <a:pt x="13251" y="458"/>
                </a:lnTo>
                <a:lnTo>
                  <a:pt x="13206" y="458"/>
                </a:lnTo>
                <a:lnTo>
                  <a:pt x="13141" y="434"/>
                </a:lnTo>
                <a:lnTo>
                  <a:pt x="13086" y="398"/>
                </a:lnTo>
                <a:lnTo>
                  <a:pt x="13041" y="350"/>
                </a:lnTo>
                <a:lnTo>
                  <a:pt x="12967" y="350"/>
                </a:lnTo>
                <a:lnTo>
                  <a:pt x="12903" y="374"/>
                </a:lnTo>
                <a:lnTo>
                  <a:pt x="12857" y="398"/>
                </a:lnTo>
                <a:lnTo>
                  <a:pt x="12793" y="410"/>
                </a:lnTo>
                <a:lnTo>
                  <a:pt x="12702" y="410"/>
                </a:lnTo>
                <a:lnTo>
                  <a:pt x="12674" y="434"/>
                </a:lnTo>
                <a:lnTo>
                  <a:pt x="12656" y="458"/>
                </a:lnTo>
                <a:lnTo>
                  <a:pt x="12674" y="507"/>
                </a:lnTo>
                <a:lnTo>
                  <a:pt x="12702" y="567"/>
                </a:lnTo>
                <a:lnTo>
                  <a:pt x="12702" y="591"/>
                </a:lnTo>
                <a:lnTo>
                  <a:pt x="12674" y="615"/>
                </a:lnTo>
                <a:lnTo>
                  <a:pt x="12656" y="615"/>
                </a:lnTo>
                <a:lnTo>
                  <a:pt x="12619" y="591"/>
                </a:lnTo>
                <a:lnTo>
                  <a:pt x="12592" y="543"/>
                </a:lnTo>
                <a:lnTo>
                  <a:pt x="12555" y="519"/>
                </a:lnTo>
                <a:lnTo>
                  <a:pt x="12509" y="519"/>
                </a:lnTo>
                <a:lnTo>
                  <a:pt x="12445" y="543"/>
                </a:lnTo>
                <a:lnTo>
                  <a:pt x="12372" y="591"/>
                </a:lnTo>
                <a:lnTo>
                  <a:pt x="12353" y="615"/>
                </a:lnTo>
                <a:lnTo>
                  <a:pt x="12326" y="615"/>
                </a:lnTo>
                <a:lnTo>
                  <a:pt x="12262" y="591"/>
                </a:lnTo>
                <a:lnTo>
                  <a:pt x="12225" y="591"/>
                </a:lnTo>
                <a:lnTo>
                  <a:pt x="12188" y="615"/>
                </a:lnTo>
                <a:lnTo>
                  <a:pt x="12161" y="627"/>
                </a:lnTo>
                <a:lnTo>
                  <a:pt x="12124" y="627"/>
                </a:lnTo>
                <a:lnTo>
                  <a:pt x="12060" y="615"/>
                </a:lnTo>
                <a:lnTo>
                  <a:pt x="12023" y="615"/>
                </a:lnTo>
                <a:lnTo>
                  <a:pt x="11996" y="627"/>
                </a:lnTo>
                <a:lnTo>
                  <a:pt x="11996" y="724"/>
                </a:lnTo>
                <a:lnTo>
                  <a:pt x="11978" y="760"/>
                </a:lnTo>
                <a:lnTo>
                  <a:pt x="11923" y="784"/>
                </a:lnTo>
                <a:lnTo>
                  <a:pt x="11895" y="760"/>
                </a:lnTo>
                <a:lnTo>
                  <a:pt x="11858" y="748"/>
                </a:lnTo>
                <a:lnTo>
                  <a:pt x="11831" y="699"/>
                </a:lnTo>
                <a:lnTo>
                  <a:pt x="11794" y="675"/>
                </a:lnTo>
                <a:lnTo>
                  <a:pt x="11629" y="627"/>
                </a:lnTo>
                <a:lnTo>
                  <a:pt x="11547" y="567"/>
                </a:lnTo>
                <a:lnTo>
                  <a:pt x="11510" y="543"/>
                </a:lnTo>
                <a:lnTo>
                  <a:pt x="11464" y="591"/>
                </a:lnTo>
                <a:lnTo>
                  <a:pt x="11446" y="615"/>
                </a:lnTo>
                <a:lnTo>
                  <a:pt x="11428" y="651"/>
                </a:lnTo>
                <a:lnTo>
                  <a:pt x="11364" y="651"/>
                </a:lnTo>
                <a:lnTo>
                  <a:pt x="11327" y="675"/>
                </a:lnTo>
                <a:lnTo>
                  <a:pt x="11327" y="699"/>
                </a:lnTo>
                <a:lnTo>
                  <a:pt x="11345" y="748"/>
                </a:lnTo>
                <a:lnTo>
                  <a:pt x="11529" y="748"/>
                </a:lnTo>
                <a:lnTo>
                  <a:pt x="11574" y="760"/>
                </a:lnTo>
                <a:lnTo>
                  <a:pt x="11611" y="784"/>
                </a:lnTo>
                <a:lnTo>
                  <a:pt x="11629" y="832"/>
                </a:lnTo>
                <a:lnTo>
                  <a:pt x="11611" y="856"/>
                </a:lnTo>
                <a:lnTo>
                  <a:pt x="11593" y="892"/>
                </a:lnTo>
                <a:lnTo>
                  <a:pt x="11547" y="917"/>
                </a:lnTo>
                <a:lnTo>
                  <a:pt x="11492" y="892"/>
                </a:lnTo>
                <a:lnTo>
                  <a:pt x="11391" y="856"/>
                </a:lnTo>
                <a:lnTo>
                  <a:pt x="11226" y="856"/>
                </a:lnTo>
                <a:lnTo>
                  <a:pt x="11180" y="808"/>
                </a:lnTo>
                <a:lnTo>
                  <a:pt x="11144" y="760"/>
                </a:lnTo>
                <a:lnTo>
                  <a:pt x="11116" y="748"/>
                </a:lnTo>
                <a:lnTo>
                  <a:pt x="11080" y="748"/>
                </a:lnTo>
                <a:lnTo>
                  <a:pt x="11015" y="784"/>
                </a:lnTo>
                <a:lnTo>
                  <a:pt x="10960" y="856"/>
                </a:lnTo>
                <a:lnTo>
                  <a:pt x="10896" y="917"/>
                </a:lnTo>
                <a:lnTo>
                  <a:pt x="10869" y="917"/>
                </a:lnTo>
                <a:lnTo>
                  <a:pt x="10832" y="892"/>
                </a:lnTo>
                <a:lnTo>
                  <a:pt x="10768" y="892"/>
                </a:lnTo>
                <a:lnTo>
                  <a:pt x="10750" y="941"/>
                </a:lnTo>
                <a:lnTo>
                  <a:pt x="10768" y="965"/>
                </a:lnTo>
                <a:lnTo>
                  <a:pt x="10832" y="977"/>
                </a:lnTo>
                <a:lnTo>
                  <a:pt x="10915" y="977"/>
                </a:lnTo>
                <a:lnTo>
                  <a:pt x="10915" y="1025"/>
                </a:lnTo>
                <a:lnTo>
                  <a:pt x="10832" y="1025"/>
                </a:lnTo>
                <a:lnTo>
                  <a:pt x="10786" y="1049"/>
                </a:lnTo>
                <a:lnTo>
                  <a:pt x="10786" y="1085"/>
                </a:lnTo>
                <a:lnTo>
                  <a:pt x="10850" y="1073"/>
                </a:lnTo>
                <a:lnTo>
                  <a:pt x="10951" y="1049"/>
                </a:lnTo>
                <a:lnTo>
                  <a:pt x="11043" y="1049"/>
                </a:lnTo>
                <a:lnTo>
                  <a:pt x="11061" y="1073"/>
                </a:lnTo>
                <a:lnTo>
                  <a:pt x="11080" y="1110"/>
                </a:lnTo>
                <a:lnTo>
                  <a:pt x="11061" y="1134"/>
                </a:lnTo>
                <a:lnTo>
                  <a:pt x="11034" y="1158"/>
                </a:lnTo>
                <a:lnTo>
                  <a:pt x="10951" y="1182"/>
                </a:lnTo>
                <a:lnTo>
                  <a:pt x="10850" y="1182"/>
                </a:lnTo>
                <a:lnTo>
                  <a:pt x="10832" y="1218"/>
                </a:lnTo>
                <a:lnTo>
                  <a:pt x="10869" y="1266"/>
                </a:lnTo>
                <a:lnTo>
                  <a:pt x="10997" y="1218"/>
                </a:lnTo>
                <a:lnTo>
                  <a:pt x="11144" y="1218"/>
                </a:lnTo>
                <a:lnTo>
                  <a:pt x="11217" y="1266"/>
                </a:lnTo>
                <a:lnTo>
                  <a:pt x="11244" y="1266"/>
                </a:lnTo>
                <a:lnTo>
                  <a:pt x="11281" y="1242"/>
                </a:lnTo>
                <a:lnTo>
                  <a:pt x="11309" y="1206"/>
                </a:lnTo>
                <a:lnTo>
                  <a:pt x="11345" y="1218"/>
                </a:lnTo>
                <a:lnTo>
                  <a:pt x="11364" y="1242"/>
                </a:lnTo>
                <a:lnTo>
                  <a:pt x="11391" y="1315"/>
                </a:lnTo>
                <a:lnTo>
                  <a:pt x="11428" y="1327"/>
                </a:lnTo>
                <a:lnTo>
                  <a:pt x="11464" y="1351"/>
                </a:lnTo>
                <a:lnTo>
                  <a:pt x="11510" y="1327"/>
                </a:lnTo>
                <a:lnTo>
                  <a:pt x="11593" y="1290"/>
                </a:lnTo>
                <a:lnTo>
                  <a:pt x="11611" y="1242"/>
                </a:lnTo>
                <a:lnTo>
                  <a:pt x="11629" y="1218"/>
                </a:lnTo>
                <a:lnTo>
                  <a:pt x="11648" y="1206"/>
                </a:lnTo>
                <a:lnTo>
                  <a:pt x="11675" y="1182"/>
                </a:lnTo>
                <a:lnTo>
                  <a:pt x="11739" y="1206"/>
                </a:lnTo>
                <a:lnTo>
                  <a:pt x="11831" y="1218"/>
                </a:lnTo>
                <a:lnTo>
                  <a:pt x="12143" y="1218"/>
                </a:lnTo>
                <a:lnTo>
                  <a:pt x="12243" y="1206"/>
                </a:lnTo>
                <a:lnTo>
                  <a:pt x="12344" y="1158"/>
                </a:lnTo>
                <a:lnTo>
                  <a:pt x="12408" y="1110"/>
                </a:lnTo>
                <a:lnTo>
                  <a:pt x="12491" y="1073"/>
                </a:lnTo>
                <a:lnTo>
                  <a:pt x="12537" y="1049"/>
                </a:lnTo>
                <a:lnTo>
                  <a:pt x="12674" y="1049"/>
                </a:lnTo>
                <a:lnTo>
                  <a:pt x="12720" y="1073"/>
                </a:lnTo>
                <a:lnTo>
                  <a:pt x="12757" y="1110"/>
                </a:lnTo>
                <a:lnTo>
                  <a:pt x="12775" y="1158"/>
                </a:lnTo>
                <a:lnTo>
                  <a:pt x="12702" y="1206"/>
                </a:lnTo>
                <a:lnTo>
                  <a:pt x="12592" y="1218"/>
                </a:lnTo>
                <a:lnTo>
                  <a:pt x="12527" y="1242"/>
                </a:lnTo>
                <a:lnTo>
                  <a:pt x="12610" y="1266"/>
                </a:lnTo>
                <a:lnTo>
                  <a:pt x="12637" y="1315"/>
                </a:lnTo>
                <a:lnTo>
                  <a:pt x="12619" y="1351"/>
                </a:lnTo>
                <a:lnTo>
                  <a:pt x="12207" y="1351"/>
                </a:lnTo>
                <a:lnTo>
                  <a:pt x="12124" y="1375"/>
                </a:lnTo>
                <a:lnTo>
                  <a:pt x="12078" y="1399"/>
                </a:lnTo>
                <a:lnTo>
                  <a:pt x="12042" y="1435"/>
                </a:lnTo>
                <a:lnTo>
                  <a:pt x="12023" y="1459"/>
                </a:lnTo>
                <a:lnTo>
                  <a:pt x="12042" y="1483"/>
                </a:lnTo>
                <a:lnTo>
                  <a:pt x="12060" y="1544"/>
                </a:lnTo>
                <a:lnTo>
                  <a:pt x="12097" y="1592"/>
                </a:lnTo>
                <a:lnTo>
                  <a:pt x="12161" y="1616"/>
                </a:lnTo>
                <a:lnTo>
                  <a:pt x="12179" y="1616"/>
                </a:lnTo>
                <a:lnTo>
                  <a:pt x="12188" y="1640"/>
                </a:lnTo>
                <a:lnTo>
                  <a:pt x="12188" y="1676"/>
                </a:lnTo>
                <a:lnTo>
                  <a:pt x="12106" y="1676"/>
                </a:lnTo>
                <a:lnTo>
                  <a:pt x="12005" y="1640"/>
                </a:lnTo>
                <a:lnTo>
                  <a:pt x="11923" y="1568"/>
                </a:lnTo>
                <a:lnTo>
                  <a:pt x="11840" y="1483"/>
                </a:lnTo>
                <a:lnTo>
                  <a:pt x="11739" y="1399"/>
                </a:lnTo>
                <a:lnTo>
                  <a:pt x="11675" y="1375"/>
                </a:lnTo>
                <a:lnTo>
                  <a:pt x="11547" y="1375"/>
                </a:lnTo>
                <a:lnTo>
                  <a:pt x="11492" y="1399"/>
                </a:lnTo>
                <a:lnTo>
                  <a:pt x="11446" y="1423"/>
                </a:lnTo>
                <a:lnTo>
                  <a:pt x="11409" y="1483"/>
                </a:lnTo>
                <a:lnTo>
                  <a:pt x="11391" y="1568"/>
                </a:lnTo>
                <a:lnTo>
                  <a:pt x="11382" y="1592"/>
                </a:lnTo>
                <a:lnTo>
                  <a:pt x="11364" y="1616"/>
                </a:lnTo>
                <a:lnTo>
                  <a:pt x="11327" y="1616"/>
                </a:lnTo>
                <a:lnTo>
                  <a:pt x="11299" y="1592"/>
                </a:lnTo>
                <a:lnTo>
                  <a:pt x="11263" y="1544"/>
                </a:lnTo>
                <a:lnTo>
                  <a:pt x="11180" y="1423"/>
                </a:lnTo>
                <a:lnTo>
                  <a:pt x="11144" y="1399"/>
                </a:lnTo>
                <a:lnTo>
                  <a:pt x="11034" y="1399"/>
                </a:lnTo>
                <a:lnTo>
                  <a:pt x="10915" y="1423"/>
                </a:lnTo>
                <a:lnTo>
                  <a:pt x="10869" y="1423"/>
                </a:lnTo>
                <a:lnTo>
                  <a:pt x="10814" y="1399"/>
                </a:lnTo>
                <a:lnTo>
                  <a:pt x="10731" y="1327"/>
                </a:lnTo>
                <a:lnTo>
                  <a:pt x="10667" y="1242"/>
                </a:lnTo>
                <a:lnTo>
                  <a:pt x="10612" y="1134"/>
                </a:lnTo>
                <a:lnTo>
                  <a:pt x="10548" y="1049"/>
                </a:lnTo>
                <a:lnTo>
                  <a:pt x="10484" y="1001"/>
                </a:lnTo>
                <a:lnTo>
                  <a:pt x="10420" y="977"/>
                </a:lnTo>
                <a:lnTo>
                  <a:pt x="10282" y="941"/>
                </a:lnTo>
                <a:lnTo>
                  <a:pt x="10218" y="941"/>
                </a:lnTo>
                <a:lnTo>
                  <a:pt x="10136" y="977"/>
                </a:lnTo>
                <a:lnTo>
                  <a:pt x="10117" y="977"/>
                </a:lnTo>
                <a:lnTo>
                  <a:pt x="10117" y="1001"/>
                </a:lnTo>
                <a:lnTo>
                  <a:pt x="10136" y="1025"/>
                </a:lnTo>
                <a:lnTo>
                  <a:pt x="10172" y="1049"/>
                </a:lnTo>
                <a:lnTo>
                  <a:pt x="10218" y="1049"/>
                </a:lnTo>
                <a:lnTo>
                  <a:pt x="10236" y="1073"/>
                </a:lnTo>
                <a:lnTo>
                  <a:pt x="10236" y="1110"/>
                </a:lnTo>
                <a:lnTo>
                  <a:pt x="10099" y="1110"/>
                </a:lnTo>
                <a:lnTo>
                  <a:pt x="10071" y="1134"/>
                </a:lnTo>
                <a:lnTo>
                  <a:pt x="10053" y="1158"/>
                </a:lnTo>
                <a:lnTo>
                  <a:pt x="10053" y="1182"/>
                </a:lnTo>
                <a:lnTo>
                  <a:pt x="10081" y="1218"/>
                </a:lnTo>
                <a:lnTo>
                  <a:pt x="10218" y="1218"/>
                </a:lnTo>
                <a:close/>
                <a:moveTo>
                  <a:pt x="11364" y="7200"/>
                </a:moveTo>
                <a:lnTo>
                  <a:pt x="11327" y="7248"/>
                </a:lnTo>
                <a:lnTo>
                  <a:pt x="11327" y="7284"/>
                </a:lnTo>
                <a:lnTo>
                  <a:pt x="11345" y="7333"/>
                </a:lnTo>
                <a:lnTo>
                  <a:pt x="11382" y="7381"/>
                </a:lnTo>
                <a:lnTo>
                  <a:pt x="11428" y="7417"/>
                </a:lnTo>
                <a:lnTo>
                  <a:pt x="11510" y="7417"/>
                </a:lnTo>
                <a:lnTo>
                  <a:pt x="11547" y="7393"/>
                </a:lnTo>
                <a:lnTo>
                  <a:pt x="11574" y="7357"/>
                </a:lnTo>
                <a:lnTo>
                  <a:pt x="11593" y="7309"/>
                </a:lnTo>
                <a:lnTo>
                  <a:pt x="11593" y="7152"/>
                </a:lnTo>
                <a:lnTo>
                  <a:pt x="11611" y="7116"/>
                </a:lnTo>
                <a:lnTo>
                  <a:pt x="11648" y="7091"/>
                </a:lnTo>
                <a:lnTo>
                  <a:pt x="11694" y="7091"/>
                </a:lnTo>
                <a:lnTo>
                  <a:pt x="11712" y="7116"/>
                </a:lnTo>
                <a:lnTo>
                  <a:pt x="11730" y="7176"/>
                </a:lnTo>
                <a:lnTo>
                  <a:pt x="11739" y="7272"/>
                </a:lnTo>
                <a:lnTo>
                  <a:pt x="11758" y="7309"/>
                </a:lnTo>
                <a:lnTo>
                  <a:pt x="11831" y="7357"/>
                </a:lnTo>
                <a:lnTo>
                  <a:pt x="11978" y="7357"/>
                </a:lnTo>
                <a:lnTo>
                  <a:pt x="11978" y="7224"/>
                </a:lnTo>
                <a:lnTo>
                  <a:pt x="11941" y="7200"/>
                </a:lnTo>
                <a:lnTo>
                  <a:pt x="11923" y="7200"/>
                </a:lnTo>
                <a:lnTo>
                  <a:pt x="11895" y="7176"/>
                </a:lnTo>
                <a:lnTo>
                  <a:pt x="11831" y="7140"/>
                </a:lnTo>
                <a:lnTo>
                  <a:pt x="11794" y="7067"/>
                </a:lnTo>
                <a:lnTo>
                  <a:pt x="11712" y="6935"/>
                </a:lnTo>
                <a:lnTo>
                  <a:pt x="11657" y="6874"/>
                </a:lnTo>
                <a:lnTo>
                  <a:pt x="11611" y="6826"/>
                </a:lnTo>
                <a:lnTo>
                  <a:pt x="11547" y="6826"/>
                </a:lnTo>
                <a:lnTo>
                  <a:pt x="11464" y="6874"/>
                </a:lnTo>
                <a:lnTo>
                  <a:pt x="11409" y="6923"/>
                </a:lnTo>
                <a:lnTo>
                  <a:pt x="11391" y="6959"/>
                </a:lnTo>
                <a:lnTo>
                  <a:pt x="11409" y="7007"/>
                </a:lnTo>
                <a:lnTo>
                  <a:pt x="11428" y="7091"/>
                </a:lnTo>
                <a:lnTo>
                  <a:pt x="11428" y="7140"/>
                </a:lnTo>
                <a:lnTo>
                  <a:pt x="11409" y="7152"/>
                </a:lnTo>
                <a:lnTo>
                  <a:pt x="11364" y="7200"/>
                </a:lnTo>
                <a:close/>
                <a:moveTo>
                  <a:pt x="14452" y="7610"/>
                </a:moveTo>
                <a:lnTo>
                  <a:pt x="14479" y="7634"/>
                </a:lnTo>
                <a:lnTo>
                  <a:pt x="14498" y="7634"/>
                </a:lnTo>
                <a:lnTo>
                  <a:pt x="14516" y="7598"/>
                </a:lnTo>
                <a:lnTo>
                  <a:pt x="14534" y="7526"/>
                </a:lnTo>
                <a:lnTo>
                  <a:pt x="14516" y="7489"/>
                </a:lnTo>
                <a:lnTo>
                  <a:pt x="14452" y="7489"/>
                </a:lnTo>
                <a:lnTo>
                  <a:pt x="14434" y="7526"/>
                </a:lnTo>
                <a:lnTo>
                  <a:pt x="14434" y="7574"/>
                </a:lnTo>
                <a:lnTo>
                  <a:pt x="14452" y="7610"/>
                </a:lnTo>
                <a:close/>
                <a:moveTo>
                  <a:pt x="12408" y="5234"/>
                </a:moveTo>
                <a:lnTo>
                  <a:pt x="12308" y="5234"/>
                </a:lnTo>
                <a:lnTo>
                  <a:pt x="12243" y="5258"/>
                </a:lnTo>
                <a:lnTo>
                  <a:pt x="12207" y="5307"/>
                </a:lnTo>
                <a:lnTo>
                  <a:pt x="12188" y="5343"/>
                </a:lnTo>
                <a:lnTo>
                  <a:pt x="12188" y="5367"/>
                </a:lnTo>
                <a:lnTo>
                  <a:pt x="12225" y="5439"/>
                </a:lnTo>
                <a:lnTo>
                  <a:pt x="12271" y="5475"/>
                </a:lnTo>
                <a:lnTo>
                  <a:pt x="12344" y="5499"/>
                </a:lnTo>
                <a:lnTo>
                  <a:pt x="12390" y="5499"/>
                </a:lnTo>
                <a:lnTo>
                  <a:pt x="12445" y="5439"/>
                </a:lnTo>
                <a:lnTo>
                  <a:pt x="12472" y="5367"/>
                </a:lnTo>
                <a:lnTo>
                  <a:pt x="12454" y="5282"/>
                </a:lnTo>
                <a:lnTo>
                  <a:pt x="12445" y="5258"/>
                </a:lnTo>
                <a:lnTo>
                  <a:pt x="12408" y="5234"/>
                </a:lnTo>
                <a:close/>
                <a:moveTo>
                  <a:pt x="15662" y="11083"/>
                </a:moveTo>
                <a:lnTo>
                  <a:pt x="15671" y="10999"/>
                </a:lnTo>
                <a:lnTo>
                  <a:pt x="15662" y="10951"/>
                </a:lnTo>
                <a:lnTo>
                  <a:pt x="15625" y="10939"/>
                </a:lnTo>
                <a:lnTo>
                  <a:pt x="15579" y="10939"/>
                </a:lnTo>
                <a:lnTo>
                  <a:pt x="15542" y="10951"/>
                </a:lnTo>
                <a:lnTo>
                  <a:pt x="15524" y="10975"/>
                </a:lnTo>
                <a:lnTo>
                  <a:pt x="15497" y="11059"/>
                </a:lnTo>
                <a:lnTo>
                  <a:pt x="15478" y="11240"/>
                </a:lnTo>
                <a:lnTo>
                  <a:pt x="15460" y="11301"/>
                </a:lnTo>
                <a:lnTo>
                  <a:pt x="15423" y="11373"/>
                </a:lnTo>
                <a:lnTo>
                  <a:pt x="15341" y="11506"/>
                </a:lnTo>
                <a:lnTo>
                  <a:pt x="15258" y="11626"/>
                </a:lnTo>
                <a:lnTo>
                  <a:pt x="15231" y="11723"/>
                </a:lnTo>
                <a:lnTo>
                  <a:pt x="15231" y="11867"/>
                </a:lnTo>
                <a:lnTo>
                  <a:pt x="15258" y="11940"/>
                </a:lnTo>
                <a:lnTo>
                  <a:pt x="15295" y="12000"/>
                </a:lnTo>
                <a:lnTo>
                  <a:pt x="15341" y="12048"/>
                </a:lnTo>
                <a:lnTo>
                  <a:pt x="15396" y="12072"/>
                </a:lnTo>
                <a:lnTo>
                  <a:pt x="15689" y="12072"/>
                </a:lnTo>
                <a:lnTo>
                  <a:pt x="15827" y="12084"/>
                </a:lnTo>
                <a:lnTo>
                  <a:pt x="15872" y="12109"/>
                </a:lnTo>
                <a:lnTo>
                  <a:pt x="15927" y="12133"/>
                </a:lnTo>
                <a:lnTo>
                  <a:pt x="15973" y="12181"/>
                </a:lnTo>
                <a:lnTo>
                  <a:pt x="16019" y="12193"/>
                </a:lnTo>
                <a:lnTo>
                  <a:pt x="16074" y="12193"/>
                </a:lnTo>
                <a:lnTo>
                  <a:pt x="16111" y="12181"/>
                </a:lnTo>
                <a:lnTo>
                  <a:pt x="16156" y="12133"/>
                </a:lnTo>
                <a:lnTo>
                  <a:pt x="16175" y="12072"/>
                </a:lnTo>
                <a:lnTo>
                  <a:pt x="16193" y="12000"/>
                </a:lnTo>
                <a:lnTo>
                  <a:pt x="16175" y="11940"/>
                </a:lnTo>
                <a:lnTo>
                  <a:pt x="16138" y="11867"/>
                </a:lnTo>
                <a:lnTo>
                  <a:pt x="16092" y="11831"/>
                </a:lnTo>
                <a:lnTo>
                  <a:pt x="16019" y="11759"/>
                </a:lnTo>
                <a:lnTo>
                  <a:pt x="15973" y="11674"/>
                </a:lnTo>
                <a:lnTo>
                  <a:pt x="15937" y="11590"/>
                </a:lnTo>
                <a:lnTo>
                  <a:pt x="15891" y="11518"/>
                </a:lnTo>
                <a:lnTo>
                  <a:pt x="15845" y="11481"/>
                </a:lnTo>
                <a:lnTo>
                  <a:pt x="15808" y="11481"/>
                </a:lnTo>
                <a:lnTo>
                  <a:pt x="15772" y="11506"/>
                </a:lnTo>
                <a:lnTo>
                  <a:pt x="15726" y="11518"/>
                </a:lnTo>
                <a:lnTo>
                  <a:pt x="15689" y="11542"/>
                </a:lnTo>
                <a:lnTo>
                  <a:pt x="15643" y="11542"/>
                </a:lnTo>
                <a:lnTo>
                  <a:pt x="15588" y="11506"/>
                </a:lnTo>
                <a:lnTo>
                  <a:pt x="15579" y="11457"/>
                </a:lnTo>
                <a:lnTo>
                  <a:pt x="15579" y="11409"/>
                </a:lnTo>
                <a:lnTo>
                  <a:pt x="15607" y="11325"/>
                </a:lnTo>
                <a:lnTo>
                  <a:pt x="15662" y="11083"/>
                </a:lnTo>
                <a:close/>
                <a:moveTo>
                  <a:pt x="13316" y="19067"/>
                </a:moveTo>
                <a:lnTo>
                  <a:pt x="13316" y="19140"/>
                </a:lnTo>
                <a:lnTo>
                  <a:pt x="13306" y="19200"/>
                </a:lnTo>
                <a:lnTo>
                  <a:pt x="13270" y="19224"/>
                </a:lnTo>
                <a:lnTo>
                  <a:pt x="13251" y="19224"/>
                </a:lnTo>
                <a:lnTo>
                  <a:pt x="13187" y="19200"/>
                </a:lnTo>
                <a:lnTo>
                  <a:pt x="13141" y="19176"/>
                </a:lnTo>
                <a:lnTo>
                  <a:pt x="13041" y="19176"/>
                </a:lnTo>
                <a:lnTo>
                  <a:pt x="13004" y="19200"/>
                </a:lnTo>
                <a:lnTo>
                  <a:pt x="13004" y="19296"/>
                </a:lnTo>
                <a:lnTo>
                  <a:pt x="13041" y="19309"/>
                </a:lnTo>
                <a:lnTo>
                  <a:pt x="13086" y="19333"/>
                </a:lnTo>
                <a:lnTo>
                  <a:pt x="13169" y="19333"/>
                </a:lnTo>
                <a:lnTo>
                  <a:pt x="13270" y="19296"/>
                </a:lnTo>
                <a:lnTo>
                  <a:pt x="13398" y="19296"/>
                </a:lnTo>
                <a:lnTo>
                  <a:pt x="13517" y="19333"/>
                </a:lnTo>
                <a:lnTo>
                  <a:pt x="13655" y="19333"/>
                </a:lnTo>
                <a:lnTo>
                  <a:pt x="13682" y="19296"/>
                </a:lnTo>
                <a:lnTo>
                  <a:pt x="13682" y="19176"/>
                </a:lnTo>
                <a:lnTo>
                  <a:pt x="13664" y="19140"/>
                </a:lnTo>
                <a:lnTo>
                  <a:pt x="13636" y="19067"/>
                </a:lnTo>
                <a:lnTo>
                  <a:pt x="13600" y="19031"/>
                </a:lnTo>
                <a:lnTo>
                  <a:pt x="13554" y="19007"/>
                </a:lnTo>
                <a:lnTo>
                  <a:pt x="13499" y="18983"/>
                </a:lnTo>
                <a:lnTo>
                  <a:pt x="13453" y="18959"/>
                </a:lnTo>
                <a:lnTo>
                  <a:pt x="13398" y="18983"/>
                </a:lnTo>
                <a:lnTo>
                  <a:pt x="13352" y="19031"/>
                </a:lnTo>
                <a:lnTo>
                  <a:pt x="13316" y="19067"/>
                </a:lnTo>
                <a:close/>
                <a:moveTo>
                  <a:pt x="12656" y="18657"/>
                </a:moveTo>
                <a:lnTo>
                  <a:pt x="12527" y="18597"/>
                </a:lnTo>
                <a:lnTo>
                  <a:pt x="12408" y="18488"/>
                </a:lnTo>
                <a:lnTo>
                  <a:pt x="12161" y="18283"/>
                </a:lnTo>
                <a:lnTo>
                  <a:pt x="12060" y="18223"/>
                </a:lnTo>
                <a:lnTo>
                  <a:pt x="12005" y="18199"/>
                </a:lnTo>
                <a:lnTo>
                  <a:pt x="11959" y="18175"/>
                </a:lnTo>
                <a:lnTo>
                  <a:pt x="11813" y="18151"/>
                </a:lnTo>
                <a:lnTo>
                  <a:pt x="11758" y="18175"/>
                </a:lnTo>
                <a:lnTo>
                  <a:pt x="11712" y="18223"/>
                </a:lnTo>
                <a:lnTo>
                  <a:pt x="11694" y="18271"/>
                </a:lnTo>
                <a:lnTo>
                  <a:pt x="11694" y="18308"/>
                </a:lnTo>
                <a:lnTo>
                  <a:pt x="11712" y="18332"/>
                </a:lnTo>
                <a:lnTo>
                  <a:pt x="11858" y="18332"/>
                </a:lnTo>
                <a:lnTo>
                  <a:pt x="12023" y="18283"/>
                </a:lnTo>
                <a:lnTo>
                  <a:pt x="12106" y="18332"/>
                </a:lnTo>
                <a:lnTo>
                  <a:pt x="12207" y="18416"/>
                </a:lnTo>
                <a:lnTo>
                  <a:pt x="12372" y="18609"/>
                </a:lnTo>
                <a:lnTo>
                  <a:pt x="12555" y="18838"/>
                </a:lnTo>
                <a:lnTo>
                  <a:pt x="12610" y="18898"/>
                </a:lnTo>
                <a:lnTo>
                  <a:pt x="12674" y="18947"/>
                </a:lnTo>
                <a:lnTo>
                  <a:pt x="12738" y="18959"/>
                </a:lnTo>
                <a:lnTo>
                  <a:pt x="12802" y="18959"/>
                </a:lnTo>
                <a:lnTo>
                  <a:pt x="12857" y="18947"/>
                </a:lnTo>
                <a:lnTo>
                  <a:pt x="12885" y="18898"/>
                </a:lnTo>
                <a:lnTo>
                  <a:pt x="12885" y="18850"/>
                </a:lnTo>
                <a:lnTo>
                  <a:pt x="12857" y="18814"/>
                </a:lnTo>
                <a:lnTo>
                  <a:pt x="12821" y="18742"/>
                </a:lnTo>
                <a:lnTo>
                  <a:pt x="12775" y="18718"/>
                </a:lnTo>
                <a:lnTo>
                  <a:pt x="12656" y="18657"/>
                </a:lnTo>
                <a:close/>
                <a:moveTo>
                  <a:pt x="20235" y="5210"/>
                </a:moveTo>
                <a:lnTo>
                  <a:pt x="20216" y="5174"/>
                </a:lnTo>
                <a:lnTo>
                  <a:pt x="20189" y="5150"/>
                </a:lnTo>
                <a:lnTo>
                  <a:pt x="20106" y="5126"/>
                </a:lnTo>
                <a:lnTo>
                  <a:pt x="19987" y="5126"/>
                </a:lnTo>
                <a:lnTo>
                  <a:pt x="19950" y="5102"/>
                </a:lnTo>
                <a:lnTo>
                  <a:pt x="19923" y="5089"/>
                </a:lnTo>
                <a:lnTo>
                  <a:pt x="19905" y="5065"/>
                </a:lnTo>
                <a:lnTo>
                  <a:pt x="19905" y="4981"/>
                </a:lnTo>
                <a:lnTo>
                  <a:pt x="19886" y="4909"/>
                </a:lnTo>
                <a:lnTo>
                  <a:pt x="19868" y="4848"/>
                </a:lnTo>
                <a:lnTo>
                  <a:pt x="19840" y="4824"/>
                </a:lnTo>
                <a:lnTo>
                  <a:pt x="19740" y="4824"/>
                </a:lnTo>
                <a:lnTo>
                  <a:pt x="19740" y="4752"/>
                </a:lnTo>
                <a:lnTo>
                  <a:pt x="19721" y="4716"/>
                </a:lnTo>
                <a:lnTo>
                  <a:pt x="19676" y="4667"/>
                </a:lnTo>
                <a:lnTo>
                  <a:pt x="19657" y="4643"/>
                </a:lnTo>
                <a:lnTo>
                  <a:pt x="19639" y="4607"/>
                </a:lnTo>
                <a:lnTo>
                  <a:pt x="19676" y="4559"/>
                </a:lnTo>
                <a:lnTo>
                  <a:pt x="19740" y="4523"/>
                </a:lnTo>
                <a:lnTo>
                  <a:pt x="19804" y="4523"/>
                </a:lnTo>
                <a:lnTo>
                  <a:pt x="19868" y="4535"/>
                </a:lnTo>
                <a:lnTo>
                  <a:pt x="20005" y="4607"/>
                </a:lnTo>
                <a:lnTo>
                  <a:pt x="20170" y="4776"/>
                </a:lnTo>
                <a:lnTo>
                  <a:pt x="20216" y="4872"/>
                </a:lnTo>
                <a:lnTo>
                  <a:pt x="20253" y="4884"/>
                </a:lnTo>
                <a:lnTo>
                  <a:pt x="20290" y="4909"/>
                </a:lnTo>
                <a:lnTo>
                  <a:pt x="20354" y="4909"/>
                </a:lnTo>
                <a:lnTo>
                  <a:pt x="20372" y="4884"/>
                </a:lnTo>
                <a:lnTo>
                  <a:pt x="20372" y="4800"/>
                </a:lnTo>
                <a:lnTo>
                  <a:pt x="20354" y="4752"/>
                </a:lnTo>
                <a:lnTo>
                  <a:pt x="20299" y="4691"/>
                </a:lnTo>
                <a:lnTo>
                  <a:pt x="20299" y="4643"/>
                </a:lnTo>
                <a:lnTo>
                  <a:pt x="20290" y="4607"/>
                </a:lnTo>
                <a:lnTo>
                  <a:pt x="20317" y="4523"/>
                </a:lnTo>
                <a:lnTo>
                  <a:pt x="20335" y="4450"/>
                </a:lnTo>
                <a:lnTo>
                  <a:pt x="20354" y="4366"/>
                </a:lnTo>
                <a:lnTo>
                  <a:pt x="20335" y="4281"/>
                </a:lnTo>
                <a:lnTo>
                  <a:pt x="20299" y="4209"/>
                </a:lnTo>
                <a:lnTo>
                  <a:pt x="20235" y="4149"/>
                </a:lnTo>
                <a:lnTo>
                  <a:pt x="20216" y="4101"/>
                </a:lnTo>
                <a:lnTo>
                  <a:pt x="20235" y="4076"/>
                </a:lnTo>
                <a:lnTo>
                  <a:pt x="20271" y="4064"/>
                </a:lnTo>
                <a:lnTo>
                  <a:pt x="20299" y="4040"/>
                </a:lnTo>
                <a:lnTo>
                  <a:pt x="20537" y="4040"/>
                </a:lnTo>
                <a:lnTo>
                  <a:pt x="20583" y="4016"/>
                </a:lnTo>
                <a:lnTo>
                  <a:pt x="20601" y="3992"/>
                </a:lnTo>
                <a:lnTo>
                  <a:pt x="20601" y="3968"/>
                </a:lnTo>
                <a:lnTo>
                  <a:pt x="20583" y="3932"/>
                </a:lnTo>
                <a:lnTo>
                  <a:pt x="20564" y="3908"/>
                </a:lnTo>
                <a:lnTo>
                  <a:pt x="20519" y="3859"/>
                </a:lnTo>
                <a:lnTo>
                  <a:pt x="20418" y="3823"/>
                </a:lnTo>
                <a:lnTo>
                  <a:pt x="20372" y="3799"/>
                </a:lnTo>
                <a:lnTo>
                  <a:pt x="20317" y="3751"/>
                </a:lnTo>
                <a:lnTo>
                  <a:pt x="20299" y="3715"/>
                </a:lnTo>
                <a:lnTo>
                  <a:pt x="20299" y="3666"/>
                </a:lnTo>
                <a:lnTo>
                  <a:pt x="20317" y="3642"/>
                </a:lnTo>
                <a:lnTo>
                  <a:pt x="20354" y="3618"/>
                </a:lnTo>
                <a:lnTo>
                  <a:pt x="20454" y="3606"/>
                </a:lnTo>
                <a:lnTo>
                  <a:pt x="20537" y="3606"/>
                </a:lnTo>
                <a:lnTo>
                  <a:pt x="20638" y="3618"/>
                </a:lnTo>
                <a:lnTo>
                  <a:pt x="20684" y="3642"/>
                </a:lnTo>
                <a:lnTo>
                  <a:pt x="20720" y="3618"/>
                </a:lnTo>
                <a:lnTo>
                  <a:pt x="20739" y="3618"/>
                </a:lnTo>
                <a:lnTo>
                  <a:pt x="20739" y="3582"/>
                </a:lnTo>
                <a:lnTo>
                  <a:pt x="20720" y="3558"/>
                </a:lnTo>
                <a:lnTo>
                  <a:pt x="20647" y="3497"/>
                </a:lnTo>
                <a:lnTo>
                  <a:pt x="20583" y="3449"/>
                </a:lnTo>
                <a:lnTo>
                  <a:pt x="20564" y="3401"/>
                </a:lnTo>
                <a:lnTo>
                  <a:pt x="20619" y="3292"/>
                </a:lnTo>
                <a:lnTo>
                  <a:pt x="20665" y="3256"/>
                </a:lnTo>
                <a:lnTo>
                  <a:pt x="20720" y="3184"/>
                </a:lnTo>
                <a:lnTo>
                  <a:pt x="20720" y="3148"/>
                </a:lnTo>
                <a:lnTo>
                  <a:pt x="20702" y="3075"/>
                </a:lnTo>
                <a:lnTo>
                  <a:pt x="20684" y="3039"/>
                </a:lnTo>
                <a:lnTo>
                  <a:pt x="20647" y="3015"/>
                </a:lnTo>
                <a:lnTo>
                  <a:pt x="20482" y="3015"/>
                </a:lnTo>
                <a:lnTo>
                  <a:pt x="20454" y="2991"/>
                </a:lnTo>
                <a:lnTo>
                  <a:pt x="20436" y="2943"/>
                </a:lnTo>
                <a:lnTo>
                  <a:pt x="20418" y="2834"/>
                </a:lnTo>
                <a:lnTo>
                  <a:pt x="20418" y="2774"/>
                </a:lnTo>
                <a:lnTo>
                  <a:pt x="20436" y="2750"/>
                </a:lnTo>
                <a:lnTo>
                  <a:pt x="20473" y="2726"/>
                </a:lnTo>
                <a:lnTo>
                  <a:pt x="20537" y="2726"/>
                </a:lnTo>
                <a:lnTo>
                  <a:pt x="20619" y="2774"/>
                </a:lnTo>
                <a:lnTo>
                  <a:pt x="20739" y="2858"/>
                </a:lnTo>
                <a:lnTo>
                  <a:pt x="20803" y="2882"/>
                </a:lnTo>
                <a:lnTo>
                  <a:pt x="20849" y="2907"/>
                </a:lnTo>
                <a:lnTo>
                  <a:pt x="20904" y="2907"/>
                </a:lnTo>
                <a:lnTo>
                  <a:pt x="20931" y="2858"/>
                </a:lnTo>
                <a:lnTo>
                  <a:pt x="20949" y="2810"/>
                </a:lnTo>
                <a:lnTo>
                  <a:pt x="20949" y="2774"/>
                </a:lnTo>
                <a:lnTo>
                  <a:pt x="20931" y="2726"/>
                </a:lnTo>
                <a:lnTo>
                  <a:pt x="20913" y="2689"/>
                </a:lnTo>
                <a:lnTo>
                  <a:pt x="20849" y="2617"/>
                </a:lnTo>
                <a:lnTo>
                  <a:pt x="20803" y="2581"/>
                </a:lnTo>
                <a:lnTo>
                  <a:pt x="20748" y="2581"/>
                </a:lnTo>
                <a:lnTo>
                  <a:pt x="20720" y="2557"/>
                </a:lnTo>
                <a:lnTo>
                  <a:pt x="20684" y="2509"/>
                </a:lnTo>
                <a:lnTo>
                  <a:pt x="20684" y="2484"/>
                </a:lnTo>
                <a:lnTo>
                  <a:pt x="20702" y="2448"/>
                </a:lnTo>
                <a:lnTo>
                  <a:pt x="20665" y="2400"/>
                </a:lnTo>
                <a:lnTo>
                  <a:pt x="20638" y="2352"/>
                </a:lnTo>
                <a:lnTo>
                  <a:pt x="20601" y="2340"/>
                </a:lnTo>
                <a:lnTo>
                  <a:pt x="20564" y="2267"/>
                </a:lnTo>
                <a:lnTo>
                  <a:pt x="20583" y="2231"/>
                </a:lnTo>
                <a:lnTo>
                  <a:pt x="20601" y="2183"/>
                </a:lnTo>
                <a:lnTo>
                  <a:pt x="20684" y="2123"/>
                </a:lnTo>
                <a:lnTo>
                  <a:pt x="20739" y="2050"/>
                </a:lnTo>
                <a:lnTo>
                  <a:pt x="20766" y="1942"/>
                </a:lnTo>
                <a:lnTo>
                  <a:pt x="20784" y="1881"/>
                </a:lnTo>
                <a:lnTo>
                  <a:pt x="20803" y="1857"/>
                </a:lnTo>
                <a:lnTo>
                  <a:pt x="20867" y="1809"/>
                </a:lnTo>
                <a:lnTo>
                  <a:pt x="20913" y="1773"/>
                </a:lnTo>
                <a:lnTo>
                  <a:pt x="20931" y="1701"/>
                </a:lnTo>
                <a:lnTo>
                  <a:pt x="20913" y="1640"/>
                </a:lnTo>
                <a:lnTo>
                  <a:pt x="20867" y="1592"/>
                </a:lnTo>
                <a:lnTo>
                  <a:pt x="20803" y="1568"/>
                </a:lnTo>
                <a:lnTo>
                  <a:pt x="20748" y="1544"/>
                </a:lnTo>
                <a:lnTo>
                  <a:pt x="20748" y="1532"/>
                </a:lnTo>
                <a:lnTo>
                  <a:pt x="20766" y="1508"/>
                </a:lnTo>
                <a:lnTo>
                  <a:pt x="20821" y="1508"/>
                </a:lnTo>
                <a:lnTo>
                  <a:pt x="20913" y="1544"/>
                </a:lnTo>
                <a:lnTo>
                  <a:pt x="20995" y="1568"/>
                </a:lnTo>
                <a:lnTo>
                  <a:pt x="21068" y="1568"/>
                </a:lnTo>
                <a:lnTo>
                  <a:pt x="21114" y="1544"/>
                </a:lnTo>
                <a:lnTo>
                  <a:pt x="21151" y="1483"/>
                </a:lnTo>
                <a:lnTo>
                  <a:pt x="21169" y="1459"/>
                </a:lnTo>
                <a:lnTo>
                  <a:pt x="21169" y="1423"/>
                </a:lnTo>
                <a:lnTo>
                  <a:pt x="21151" y="1375"/>
                </a:lnTo>
                <a:lnTo>
                  <a:pt x="21096" y="1351"/>
                </a:lnTo>
                <a:lnTo>
                  <a:pt x="21013" y="1375"/>
                </a:lnTo>
                <a:lnTo>
                  <a:pt x="20986" y="1351"/>
                </a:lnTo>
                <a:lnTo>
                  <a:pt x="20949" y="1315"/>
                </a:lnTo>
                <a:lnTo>
                  <a:pt x="20949" y="1266"/>
                </a:lnTo>
                <a:lnTo>
                  <a:pt x="20995" y="1218"/>
                </a:lnTo>
                <a:lnTo>
                  <a:pt x="21068" y="1206"/>
                </a:lnTo>
                <a:lnTo>
                  <a:pt x="21133" y="1218"/>
                </a:lnTo>
                <a:lnTo>
                  <a:pt x="21279" y="1242"/>
                </a:lnTo>
                <a:lnTo>
                  <a:pt x="21398" y="1206"/>
                </a:lnTo>
                <a:lnTo>
                  <a:pt x="21481" y="1182"/>
                </a:lnTo>
                <a:lnTo>
                  <a:pt x="21527" y="1134"/>
                </a:lnTo>
                <a:lnTo>
                  <a:pt x="21582" y="1073"/>
                </a:lnTo>
                <a:lnTo>
                  <a:pt x="21600" y="1001"/>
                </a:lnTo>
                <a:lnTo>
                  <a:pt x="21600" y="941"/>
                </a:lnTo>
                <a:lnTo>
                  <a:pt x="21527" y="868"/>
                </a:lnTo>
                <a:lnTo>
                  <a:pt x="21444" y="832"/>
                </a:lnTo>
                <a:lnTo>
                  <a:pt x="21334" y="808"/>
                </a:lnTo>
                <a:lnTo>
                  <a:pt x="21215" y="808"/>
                </a:lnTo>
                <a:lnTo>
                  <a:pt x="21114" y="832"/>
                </a:lnTo>
                <a:lnTo>
                  <a:pt x="21050" y="856"/>
                </a:lnTo>
                <a:lnTo>
                  <a:pt x="20986" y="892"/>
                </a:lnTo>
                <a:lnTo>
                  <a:pt x="20913" y="941"/>
                </a:lnTo>
                <a:lnTo>
                  <a:pt x="20849" y="965"/>
                </a:lnTo>
                <a:lnTo>
                  <a:pt x="20619" y="965"/>
                </a:lnTo>
                <a:lnTo>
                  <a:pt x="20537" y="977"/>
                </a:lnTo>
                <a:lnTo>
                  <a:pt x="20454" y="1073"/>
                </a:lnTo>
                <a:lnTo>
                  <a:pt x="20399" y="1085"/>
                </a:lnTo>
                <a:lnTo>
                  <a:pt x="20354" y="1110"/>
                </a:lnTo>
                <a:lnTo>
                  <a:pt x="20216" y="1134"/>
                </a:lnTo>
                <a:lnTo>
                  <a:pt x="20152" y="1158"/>
                </a:lnTo>
                <a:lnTo>
                  <a:pt x="20125" y="1134"/>
                </a:lnTo>
                <a:lnTo>
                  <a:pt x="20088" y="1110"/>
                </a:lnTo>
                <a:lnTo>
                  <a:pt x="20088" y="1085"/>
                </a:lnTo>
                <a:lnTo>
                  <a:pt x="20106" y="1073"/>
                </a:lnTo>
                <a:lnTo>
                  <a:pt x="20271" y="977"/>
                </a:lnTo>
                <a:lnTo>
                  <a:pt x="20299" y="917"/>
                </a:lnTo>
                <a:lnTo>
                  <a:pt x="20299" y="856"/>
                </a:lnTo>
                <a:lnTo>
                  <a:pt x="20290" y="832"/>
                </a:lnTo>
                <a:lnTo>
                  <a:pt x="20253" y="808"/>
                </a:lnTo>
                <a:lnTo>
                  <a:pt x="20189" y="784"/>
                </a:lnTo>
                <a:lnTo>
                  <a:pt x="20125" y="808"/>
                </a:lnTo>
                <a:lnTo>
                  <a:pt x="20070" y="832"/>
                </a:lnTo>
                <a:lnTo>
                  <a:pt x="19987" y="892"/>
                </a:lnTo>
                <a:lnTo>
                  <a:pt x="19941" y="917"/>
                </a:lnTo>
                <a:lnTo>
                  <a:pt x="19886" y="917"/>
                </a:lnTo>
                <a:lnTo>
                  <a:pt x="19840" y="892"/>
                </a:lnTo>
                <a:lnTo>
                  <a:pt x="19785" y="868"/>
                </a:lnTo>
                <a:lnTo>
                  <a:pt x="19785" y="808"/>
                </a:lnTo>
                <a:lnTo>
                  <a:pt x="19776" y="784"/>
                </a:lnTo>
                <a:lnTo>
                  <a:pt x="19776" y="760"/>
                </a:lnTo>
                <a:lnTo>
                  <a:pt x="19703" y="760"/>
                </a:lnTo>
                <a:lnTo>
                  <a:pt x="19657" y="748"/>
                </a:lnTo>
                <a:lnTo>
                  <a:pt x="19538" y="760"/>
                </a:lnTo>
                <a:lnTo>
                  <a:pt x="19456" y="808"/>
                </a:lnTo>
                <a:lnTo>
                  <a:pt x="19391" y="808"/>
                </a:lnTo>
                <a:lnTo>
                  <a:pt x="19327" y="784"/>
                </a:lnTo>
                <a:lnTo>
                  <a:pt x="19272" y="760"/>
                </a:lnTo>
                <a:lnTo>
                  <a:pt x="19254" y="748"/>
                </a:lnTo>
                <a:lnTo>
                  <a:pt x="19254" y="724"/>
                </a:lnTo>
                <a:lnTo>
                  <a:pt x="19327" y="675"/>
                </a:lnTo>
                <a:lnTo>
                  <a:pt x="19685" y="675"/>
                </a:lnTo>
                <a:lnTo>
                  <a:pt x="19785" y="627"/>
                </a:lnTo>
                <a:lnTo>
                  <a:pt x="19905" y="627"/>
                </a:lnTo>
                <a:lnTo>
                  <a:pt x="20070" y="651"/>
                </a:lnTo>
                <a:lnTo>
                  <a:pt x="20253" y="675"/>
                </a:lnTo>
                <a:lnTo>
                  <a:pt x="20354" y="675"/>
                </a:lnTo>
                <a:lnTo>
                  <a:pt x="20399" y="651"/>
                </a:lnTo>
                <a:lnTo>
                  <a:pt x="20436" y="615"/>
                </a:lnTo>
                <a:lnTo>
                  <a:pt x="20436" y="519"/>
                </a:lnTo>
                <a:lnTo>
                  <a:pt x="20399" y="482"/>
                </a:lnTo>
                <a:lnTo>
                  <a:pt x="20372" y="458"/>
                </a:lnTo>
                <a:lnTo>
                  <a:pt x="20335" y="458"/>
                </a:lnTo>
                <a:lnTo>
                  <a:pt x="20299" y="434"/>
                </a:lnTo>
                <a:lnTo>
                  <a:pt x="20271" y="410"/>
                </a:lnTo>
                <a:lnTo>
                  <a:pt x="20216" y="374"/>
                </a:lnTo>
                <a:lnTo>
                  <a:pt x="20170" y="398"/>
                </a:lnTo>
                <a:lnTo>
                  <a:pt x="20106" y="398"/>
                </a:lnTo>
                <a:lnTo>
                  <a:pt x="20051" y="410"/>
                </a:lnTo>
                <a:lnTo>
                  <a:pt x="20005" y="410"/>
                </a:lnTo>
                <a:lnTo>
                  <a:pt x="20005" y="350"/>
                </a:lnTo>
                <a:lnTo>
                  <a:pt x="20024" y="289"/>
                </a:lnTo>
                <a:lnTo>
                  <a:pt x="20005" y="265"/>
                </a:lnTo>
                <a:lnTo>
                  <a:pt x="19987" y="217"/>
                </a:lnTo>
                <a:lnTo>
                  <a:pt x="19941" y="193"/>
                </a:lnTo>
                <a:lnTo>
                  <a:pt x="19886" y="193"/>
                </a:lnTo>
                <a:lnTo>
                  <a:pt x="19840" y="217"/>
                </a:lnTo>
                <a:lnTo>
                  <a:pt x="19776" y="289"/>
                </a:lnTo>
                <a:lnTo>
                  <a:pt x="19740" y="302"/>
                </a:lnTo>
                <a:lnTo>
                  <a:pt x="19721" y="302"/>
                </a:lnTo>
                <a:lnTo>
                  <a:pt x="19703" y="289"/>
                </a:lnTo>
                <a:lnTo>
                  <a:pt x="19703" y="265"/>
                </a:lnTo>
                <a:lnTo>
                  <a:pt x="19721" y="193"/>
                </a:lnTo>
                <a:lnTo>
                  <a:pt x="19740" y="133"/>
                </a:lnTo>
                <a:lnTo>
                  <a:pt x="19740" y="109"/>
                </a:lnTo>
                <a:lnTo>
                  <a:pt x="19703" y="84"/>
                </a:lnTo>
                <a:lnTo>
                  <a:pt x="19676" y="84"/>
                </a:lnTo>
                <a:lnTo>
                  <a:pt x="19657" y="109"/>
                </a:lnTo>
                <a:lnTo>
                  <a:pt x="19575" y="109"/>
                </a:lnTo>
                <a:lnTo>
                  <a:pt x="19492" y="60"/>
                </a:lnTo>
                <a:lnTo>
                  <a:pt x="19410" y="60"/>
                </a:lnTo>
                <a:lnTo>
                  <a:pt x="19327" y="84"/>
                </a:lnTo>
                <a:lnTo>
                  <a:pt x="19208" y="133"/>
                </a:lnTo>
                <a:lnTo>
                  <a:pt x="19080" y="133"/>
                </a:lnTo>
                <a:lnTo>
                  <a:pt x="18942" y="24"/>
                </a:lnTo>
                <a:lnTo>
                  <a:pt x="18897" y="24"/>
                </a:lnTo>
                <a:lnTo>
                  <a:pt x="18640" y="0"/>
                </a:lnTo>
                <a:lnTo>
                  <a:pt x="18466" y="0"/>
                </a:lnTo>
                <a:lnTo>
                  <a:pt x="18374" y="48"/>
                </a:lnTo>
                <a:lnTo>
                  <a:pt x="18292" y="84"/>
                </a:lnTo>
                <a:lnTo>
                  <a:pt x="18127" y="84"/>
                </a:lnTo>
                <a:lnTo>
                  <a:pt x="18118" y="109"/>
                </a:lnTo>
                <a:lnTo>
                  <a:pt x="18081" y="157"/>
                </a:lnTo>
                <a:lnTo>
                  <a:pt x="18044" y="169"/>
                </a:lnTo>
                <a:lnTo>
                  <a:pt x="17962" y="169"/>
                </a:lnTo>
                <a:lnTo>
                  <a:pt x="17934" y="157"/>
                </a:lnTo>
                <a:lnTo>
                  <a:pt x="17898" y="169"/>
                </a:lnTo>
                <a:lnTo>
                  <a:pt x="17861" y="265"/>
                </a:lnTo>
                <a:lnTo>
                  <a:pt x="17861" y="302"/>
                </a:lnTo>
                <a:lnTo>
                  <a:pt x="17834" y="326"/>
                </a:lnTo>
                <a:lnTo>
                  <a:pt x="17797" y="326"/>
                </a:lnTo>
                <a:lnTo>
                  <a:pt x="17751" y="302"/>
                </a:lnTo>
                <a:lnTo>
                  <a:pt x="17696" y="326"/>
                </a:lnTo>
                <a:lnTo>
                  <a:pt x="17669" y="374"/>
                </a:lnTo>
                <a:lnTo>
                  <a:pt x="17632" y="350"/>
                </a:lnTo>
                <a:lnTo>
                  <a:pt x="17586" y="289"/>
                </a:lnTo>
                <a:lnTo>
                  <a:pt x="17531" y="241"/>
                </a:lnTo>
                <a:lnTo>
                  <a:pt x="17467" y="217"/>
                </a:lnTo>
                <a:lnTo>
                  <a:pt x="17366" y="193"/>
                </a:lnTo>
                <a:lnTo>
                  <a:pt x="17329" y="217"/>
                </a:lnTo>
                <a:lnTo>
                  <a:pt x="17284" y="241"/>
                </a:lnTo>
                <a:lnTo>
                  <a:pt x="17247" y="289"/>
                </a:lnTo>
                <a:lnTo>
                  <a:pt x="17238" y="350"/>
                </a:lnTo>
                <a:lnTo>
                  <a:pt x="17247" y="410"/>
                </a:lnTo>
                <a:lnTo>
                  <a:pt x="17238" y="434"/>
                </a:lnTo>
                <a:lnTo>
                  <a:pt x="17220" y="458"/>
                </a:lnTo>
                <a:lnTo>
                  <a:pt x="17165" y="482"/>
                </a:lnTo>
                <a:lnTo>
                  <a:pt x="17100" y="458"/>
                </a:lnTo>
                <a:lnTo>
                  <a:pt x="17055" y="434"/>
                </a:lnTo>
                <a:lnTo>
                  <a:pt x="17000" y="458"/>
                </a:lnTo>
                <a:lnTo>
                  <a:pt x="16954" y="482"/>
                </a:lnTo>
                <a:lnTo>
                  <a:pt x="16917" y="519"/>
                </a:lnTo>
                <a:lnTo>
                  <a:pt x="16871" y="519"/>
                </a:lnTo>
                <a:lnTo>
                  <a:pt x="16816" y="567"/>
                </a:lnTo>
                <a:lnTo>
                  <a:pt x="16807" y="591"/>
                </a:lnTo>
                <a:lnTo>
                  <a:pt x="16807" y="627"/>
                </a:lnTo>
                <a:lnTo>
                  <a:pt x="16816" y="675"/>
                </a:lnTo>
                <a:lnTo>
                  <a:pt x="16835" y="699"/>
                </a:lnTo>
                <a:lnTo>
                  <a:pt x="16972" y="808"/>
                </a:lnTo>
                <a:lnTo>
                  <a:pt x="17036" y="868"/>
                </a:lnTo>
                <a:lnTo>
                  <a:pt x="17055" y="917"/>
                </a:lnTo>
                <a:lnTo>
                  <a:pt x="17036" y="965"/>
                </a:lnTo>
                <a:lnTo>
                  <a:pt x="17000" y="977"/>
                </a:lnTo>
                <a:lnTo>
                  <a:pt x="16890" y="977"/>
                </a:lnTo>
                <a:lnTo>
                  <a:pt x="16853" y="965"/>
                </a:lnTo>
                <a:lnTo>
                  <a:pt x="16816" y="917"/>
                </a:lnTo>
                <a:lnTo>
                  <a:pt x="16770" y="832"/>
                </a:lnTo>
                <a:lnTo>
                  <a:pt x="16706" y="724"/>
                </a:lnTo>
                <a:lnTo>
                  <a:pt x="16651" y="651"/>
                </a:lnTo>
                <a:lnTo>
                  <a:pt x="16606" y="627"/>
                </a:lnTo>
                <a:lnTo>
                  <a:pt x="16551" y="615"/>
                </a:lnTo>
                <a:lnTo>
                  <a:pt x="16486" y="615"/>
                </a:lnTo>
                <a:lnTo>
                  <a:pt x="16441" y="627"/>
                </a:lnTo>
                <a:lnTo>
                  <a:pt x="16404" y="675"/>
                </a:lnTo>
                <a:lnTo>
                  <a:pt x="16386" y="724"/>
                </a:lnTo>
                <a:lnTo>
                  <a:pt x="16386" y="760"/>
                </a:lnTo>
                <a:lnTo>
                  <a:pt x="16404" y="856"/>
                </a:lnTo>
                <a:lnTo>
                  <a:pt x="16404" y="917"/>
                </a:lnTo>
                <a:lnTo>
                  <a:pt x="16367" y="965"/>
                </a:lnTo>
                <a:lnTo>
                  <a:pt x="16276" y="977"/>
                </a:lnTo>
                <a:lnTo>
                  <a:pt x="16175" y="977"/>
                </a:lnTo>
                <a:lnTo>
                  <a:pt x="16138" y="941"/>
                </a:lnTo>
                <a:lnTo>
                  <a:pt x="16111" y="892"/>
                </a:lnTo>
                <a:lnTo>
                  <a:pt x="16074" y="868"/>
                </a:lnTo>
                <a:lnTo>
                  <a:pt x="16037" y="868"/>
                </a:lnTo>
                <a:lnTo>
                  <a:pt x="16019" y="892"/>
                </a:lnTo>
                <a:lnTo>
                  <a:pt x="16010" y="917"/>
                </a:lnTo>
                <a:lnTo>
                  <a:pt x="15955" y="941"/>
                </a:lnTo>
                <a:lnTo>
                  <a:pt x="15937" y="917"/>
                </a:lnTo>
                <a:lnTo>
                  <a:pt x="15909" y="892"/>
                </a:lnTo>
                <a:lnTo>
                  <a:pt x="15891" y="856"/>
                </a:lnTo>
                <a:lnTo>
                  <a:pt x="15854" y="760"/>
                </a:lnTo>
                <a:lnTo>
                  <a:pt x="15827" y="699"/>
                </a:lnTo>
                <a:lnTo>
                  <a:pt x="15790" y="675"/>
                </a:lnTo>
                <a:lnTo>
                  <a:pt x="15762" y="699"/>
                </a:lnTo>
                <a:lnTo>
                  <a:pt x="15689" y="748"/>
                </a:lnTo>
                <a:lnTo>
                  <a:pt x="15561" y="748"/>
                </a:lnTo>
                <a:lnTo>
                  <a:pt x="15497" y="760"/>
                </a:lnTo>
                <a:lnTo>
                  <a:pt x="15442" y="784"/>
                </a:lnTo>
                <a:lnTo>
                  <a:pt x="15341" y="760"/>
                </a:lnTo>
                <a:lnTo>
                  <a:pt x="15240" y="748"/>
                </a:lnTo>
                <a:lnTo>
                  <a:pt x="15130" y="760"/>
                </a:lnTo>
                <a:lnTo>
                  <a:pt x="15075" y="784"/>
                </a:lnTo>
                <a:lnTo>
                  <a:pt x="15048" y="832"/>
                </a:lnTo>
                <a:lnTo>
                  <a:pt x="15048" y="941"/>
                </a:lnTo>
                <a:lnTo>
                  <a:pt x="15057" y="977"/>
                </a:lnTo>
                <a:lnTo>
                  <a:pt x="15048" y="1025"/>
                </a:lnTo>
                <a:lnTo>
                  <a:pt x="15029" y="1049"/>
                </a:lnTo>
                <a:lnTo>
                  <a:pt x="14993" y="1025"/>
                </a:lnTo>
                <a:lnTo>
                  <a:pt x="14965" y="941"/>
                </a:lnTo>
                <a:lnTo>
                  <a:pt x="14928" y="868"/>
                </a:lnTo>
                <a:lnTo>
                  <a:pt x="14883" y="868"/>
                </a:lnTo>
                <a:lnTo>
                  <a:pt x="14828" y="892"/>
                </a:lnTo>
                <a:lnTo>
                  <a:pt x="14782" y="941"/>
                </a:lnTo>
                <a:lnTo>
                  <a:pt x="14764" y="977"/>
                </a:lnTo>
                <a:lnTo>
                  <a:pt x="14764" y="1001"/>
                </a:lnTo>
                <a:lnTo>
                  <a:pt x="14800" y="1085"/>
                </a:lnTo>
                <a:lnTo>
                  <a:pt x="14809" y="1134"/>
                </a:lnTo>
                <a:lnTo>
                  <a:pt x="14800" y="1158"/>
                </a:lnTo>
                <a:lnTo>
                  <a:pt x="14681" y="1158"/>
                </a:lnTo>
                <a:lnTo>
                  <a:pt x="14562" y="1182"/>
                </a:lnTo>
                <a:lnTo>
                  <a:pt x="14452" y="1218"/>
                </a:lnTo>
                <a:lnTo>
                  <a:pt x="14351" y="1266"/>
                </a:lnTo>
                <a:lnTo>
                  <a:pt x="14232" y="1290"/>
                </a:lnTo>
                <a:lnTo>
                  <a:pt x="14131" y="1315"/>
                </a:lnTo>
                <a:lnTo>
                  <a:pt x="14030" y="1327"/>
                </a:lnTo>
                <a:lnTo>
                  <a:pt x="14003" y="1375"/>
                </a:lnTo>
                <a:lnTo>
                  <a:pt x="13966" y="1423"/>
                </a:lnTo>
                <a:lnTo>
                  <a:pt x="13966" y="1459"/>
                </a:lnTo>
                <a:lnTo>
                  <a:pt x="14003" y="1508"/>
                </a:lnTo>
                <a:lnTo>
                  <a:pt x="14085" y="1532"/>
                </a:lnTo>
                <a:lnTo>
                  <a:pt x="14150" y="1544"/>
                </a:lnTo>
                <a:lnTo>
                  <a:pt x="14214" y="1532"/>
                </a:lnTo>
                <a:lnTo>
                  <a:pt x="14296" y="1508"/>
                </a:lnTo>
                <a:lnTo>
                  <a:pt x="14333" y="1483"/>
                </a:lnTo>
                <a:lnTo>
                  <a:pt x="14379" y="1483"/>
                </a:lnTo>
                <a:lnTo>
                  <a:pt x="14415" y="1508"/>
                </a:lnTo>
                <a:lnTo>
                  <a:pt x="14452" y="1544"/>
                </a:lnTo>
                <a:lnTo>
                  <a:pt x="14452" y="1725"/>
                </a:lnTo>
                <a:lnTo>
                  <a:pt x="14415" y="1809"/>
                </a:lnTo>
                <a:lnTo>
                  <a:pt x="14360" y="1881"/>
                </a:lnTo>
                <a:lnTo>
                  <a:pt x="14269" y="1893"/>
                </a:lnTo>
                <a:lnTo>
                  <a:pt x="14067" y="1893"/>
                </a:lnTo>
                <a:lnTo>
                  <a:pt x="14030" y="1918"/>
                </a:lnTo>
                <a:lnTo>
                  <a:pt x="14003" y="1966"/>
                </a:lnTo>
                <a:lnTo>
                  <a:pt x="13920" y="2002"/>
                </a:lnTo>
                <a:lnTo>
                  <a:pt x="13719" y="2050"/>
                </a:lnTo>
                <a:lnTo>
                  <a:pt x="13618" y="2026"/>
                </a:lnTo>
                <a:lnTo>
                  <a:pt x="13536" y="2026"/>
                </a:lnTo>
                <a:lnTo>
                  <a:pt x="13471" y="2074"/>
                </a:lnTo>
                <a:lnTo>
                  <a:pt x="13435" y="2123"/>
                </a:lnTo>
                <a:lnTo>
                  <a:pt x="13416" y="2159"/>
                </a:lnTo>
                <a:lnTo>
                  <a:pt x="13398" y="2207"/>
                </a:lnTo>
                <a:lnTo>
                  <a:pt x="13398" y="2267"/>
                </a:lnTo>
                <a:lnTo>
                  <a:pt x="13416" y="2340"/>
                </a:lnTo>
                <a:lnTo>
                  <a:pt x="13435" y="2376"/>
                </a:lnTo>
                <a:lnTo>
                  <a:pt x="13453" y="2448"/>
                </a:lnTo>
                <a:lnTo>
                  <a:pt x="13499" y="2460"/>
                </a:lnTo>
                <a:lnTo>
                  <a:pt x="13572" y="2509"/>
                </a:lnTo>
                <a:lnTo>
                  <a:pt x="13636" y="2509"/>
                </a:lnTo>
                <a:lnTo>
                  <a:pt x="13719" y="2484"/>
                </a:lnTo>
                <a:lnTo>
                  <a:pt x="13783" y="2448"/>
                </a:lnTo>
                <a:lnTo>
                  <a:pt x="13838" y="2424"/>
                </a:lnTo>
                <a:lnTo>
                  <a:pt x="13884" y="2424"/>
                </a:lnTo>
                <a:lnTo>
                  <a:pt x="13948" y="2400"/>
                </a:lnTo>
                <a:lnTo>
                  <a:pt x="14030" y="2400"/>
                </a:lnTo>
                <a:lnTo>
                  <a:pt x="14085" y="2448"/>
                </a:lnTo>
                <a:lnTo>
                  <a:pt x="14104" y="2460"/>
                </a:lnTo>
                <a:lnTo>
                  <a:pt x="14104" y="2509"/>
                </a:lnTo>
                <a:lnTo>
                  <a:pt x="14085" y="2557"/>
                </a:lnTo>
                <a:lnTo>
                  <a:pt x="14067" y="2581"/>
                </a:lnTo>
                <a:lnTo>
                  <a:pt x="13966" y="2593"/>
                </a:lnTo>
                <a:lnTo>
                  <a:pt x="13865" y="2581"/>
                </a:lnTo>
                <a:lnTo>
                  <a:pt x="13801" y="2581"/>
                </a:lnTo>
                <a:lnTo>
                  <a:pt x="13636" y="2593"/>
                </a:lnTo>
                <a:lnTo>
                  <a:pt x="13572" y="2641"/>
                </a:lnTo>
                <a:lnTo>
                  <a:pt x="13536" y="2665"/>
                </a:lnTo>
                <a:lnTo>
                  <a:pt x="13499" y="2702"/>
                </a:lnTo>
                <a:lnTo>
                  <a:pt x="13499" y="2774"/>
                </a:lnTo>
                <a:lnTo>
                  <a:pt x="13517" y="2858"/>
                </a:lnTo>
                <a:lnTo>
                  <a:pt x="13600" y="2967"/>
                </a:lnTo>
                <a:lnTo>
                  <a:pt x="13655" y="2991"/>
                </a:lnTo>
                <a:lnTo>
                  <a:pt x="13719" y="3039"/>
                </a:lnTo>
                <a:lnTo>
                  <a:pt x="13838" y="3039"/>
                </a:lnTo>
                <a:lnTo>
                  <a:pt x="13902" y="2991"/>
                </a:lnTo>
                <a:lnTo>
                  <a:pt x="13948" y="2943"/>
                </a:lnTo>
                <a:lnTo>
                  <a:pt x="14012" y="2907"/>
                </a:lnTo>
                <a:lnTo>
                  <a:pt x="14067" y="2858"/>
                </a:lnTo>
                <a:lnTo>
                  <a:pt x="14168" y="2834"/>
                </a:lnTo>
                <a:lnTo>
                  <a:pt x="14434" y="2834"/>
                </a:lnTo>
                <a:lnTo>
                  <a:pt x="14626" y="2882"/>
                </a:lnTo>
                <a:lnTo>
                  <a:pt x="14800" y="2943"/>
                </a:lnTo>
                <a:lnTo>
                  <a:pt x="14947" y="3015"/>
                </a:lnTo>
                <a:lnTo>
                  <a:pt x="15075" y="3124"/>
                </a:lnTo>
                <a:lnTo>
                  <a:pt x="15213" y="3232"/>
                </a:lnTo>
                <a:lnTo>
                  <a:pt x="15313" y="3341"/>
                </a:lnTo>
                <a:lnTo>
                  <a:pt x="15442" y="3510"/>
                </a:lnTo>
                <a:lnTo>
                  <a:pt x="15542" y="3690"/>
                </a:lnTo>
                <a:lnTo>
                  <a:pt x="15607" y="3835"/>
                </a:lnTo>
                <a:lnTo>
                  <a:pt x="15671" y="3968"/>
                </a:lnTo>
                <a:lnTo>
                  <a:pt x="15707" y="4064"/>
                </a:lnTo>
                <a:lnTo>
                  <a:pt x="15707" y="4209"/>
                </a:lnTo>
                <a:lnTo>
                  <a:pt x="15689" y="4293"/>
                </a:lnTo>
                <a:lnTo>
                  <a:pt x="15662" y="4342"/>
                </a:lnTo>
                <a:lnTo>
                  <a:pt x="15643" y="4366"/>
                </a:lnTo>
                <a:lnTo>
                  <a:pt x="15643" y="4390"/>
                </a:lnTo>
                <a:lnTo>
                  <a:pt x="15662" y="4450"/>
                </a:lnTo>
                <a:lnTo>
                  <a:pt x="15689" y="4498"/>
                </a:lnTo>
                <a:lnTo>
                  <a:pt x="15726" y="4523"/>
                </a:lnTo>
                <a:lnTo>
                  <a:pt x="15891" y="4523"/>
                </a:lnTo>
                <a:lnTo>
                  <a:pt x="16010" y="4535"/>
                </a:lnTo>
                <a:lnTo>
                  <a:pt x="16056" y="4559"/>
                </a:lnTo>
                <a:lnTo>
                  <a:pt x="16111" y="4607"/>
                </a:lnTo>
                <a:lnTo>
                  <a:pt x="16138" y="4643"/>
                </a:lnTo>
                <a:lnTo>
                  <a:pt x="16175" y="4716"/>
                </a:lnTo>
                <a:lnTo>
                  <a:pt x="16175" y="4872"/>
                </a:lnTo>
                <a:lnTo>
                  <a:pt x="16138" y="4884"/>
                </a:lnTo>
                <a:lnTo>
                  <a:pt x="16111" y="4884"/>
                </a:lnTo>
                <a:lnTo>
                  <a:pt x="16056" y="4872"/>
                </a:lnTo>
                <a:lnTo>
                  <a:pt x="16010" y="4848"/>
                </a:lnTo>
                <a:lnTo>
                  <a:pt x="15955" y="4824"/>
                </a:lnTo>
                <a:lnTo>
                  <a:pt x="15772" y="4824"/>
                </a:lnTo>
                <a:lnTo>
                  <a:pt x="15762" y="4848"/>
                </a:lnTo>
                <a:lnTo>
                  <a:pt x="15744" y="4872"/>
                </a:lnTo>
                <a:lnTo>
                  <a:pt x="15726" y="4933"/>
                </a:lnTo>
                <a:lnTo>
                  <a:pt x="15762" y="4957"/>
                </a:lnTo>
                <a:lnTo>
                  <a:pt x="15845" y="5065"/>
                </a:lnTo>
                <a:lnTo>
                  <a:pt x="15854" y="5102"/>
                </a:lnTo>
                <a:lnTo>
                  <a:pt x="15808" y="5150"/>
                </a:lnTo>
                <a:lnTo>
                  <a:pt x="15762" y="5174"/>
                </a:lnTo>
                <a:lnTo>
                  <a:pt x="15744" y="5198"/>
                </a:lnTo>
                <a:lnTo>
                  <a:pt x="15744" y="5258"/>
                </a:lnTo>
                <a:lnTo>
                  <a:pt x="15762" y="5307"/>
                </a:lnTo>
                <a:lnTo>
                  <a:pt x="15790" y="5331"/>
                </a:lnTo>
                <a:lnTo>
                  <a:pt x="15827" y="5367"/>
                </a:lnTo>
                <a:lnTo>
                  <a:pt x="15827" y="5415"/>
                </a:lnTo>
                <a:lnTo>
                  <a:pt x="15808" y="5439"/>
                </a:lnTo>
                <a:lnTo>
                  <a:pt x="15772" y="5451"/>
                </a:lnTo>
                <a:lnTo>
                  <a:pt x="15772" y="5499"/>
                </a:lnTo>
                <a:lnTo>
                  <a:pt x="15790" y="5560"/>
                </a:lnTo>
                <a:lnTo>
                  <a:pt x="15827" y="5584"/>
                </a:lnTo>
                <a:lnTo>
                  <a:pt x="15872" y="5608"/>
                </a:lnTo>
                <a:lnTo>
                  <a:pt x="15909" y="5608"/>
                </a:lnTo>
                <a:lnTo>
                  <a:pt x="15973" y="5584"/>
                </a:lnTo>
                <a:lnTo>
                  <a:pt x="15992" y="5548"/>
                </a:lnTo>
                <a:lnTo>
                  <a:pt x="16010" y="5475"/>
                </a:lnTo>
                <a:lnTo>
                  <a:pt x="15992" y="5415"/>
                </a:lnTo>
                <a:lnTo>
                  <a:pt x="15973" y="5282"/>
                </a:lnTo>
                <a:lnTo>
                  <a:pt x="15973" y="5210"/>
                </a:lnTo>
                <a:lnTo>
                  <a:pt x="15992" y="5174"/>
                </a:lnTo>
                <a:lnTo>
                  <a:pt x="16037" y="5126"/>
                </a:lnTo>
                <a:lnTo>
                  <a:pt x="16092" y="5102"/>
                </a:lnTo>
                <a:lnTo>
                  <a:pt x="16175" y="5126"/>
                </a:lnTo>
                <a:lnTo>
                  <a:pt x="16239" y="5150"/>
                </a:lnTo>
                <a:lnTo>
                  <a:pt x="16386" y="5198"/>
                </a:lnTo>
                <a:lnTo>
                  <a:pt x="16468" y="5258"/>
                </a:lnTo>
                <a:lnTo>
                  <a:pt x="16523" y="5307"/>
                </a:lnTo>
                <a:lnTo>
                  <a:pt x="16541" y="5367"/>
                </a:lnTo>
                <a:lnTo>
                  <a:pt x="16541" y="5439"/>
                </a:lnTo>
                <a:lnTo>
                  <a:pt x="16505" y="5524"/>
                </a:lnTo>
                <a:lnTo>
                  <a:pt x="16459" y="5584"/>
                </a:lnTo>
                <a:lnTo>
                  <a:pt x="16404" y="5632"/>
                </a:lnTo>
                <a:lnTo>
                  <a:pt x="16358" y="5692"/>
                </a:lnTo>
                <a:lnTo>
                  <a:pt x="16340" y="5789"/>
                </a:lnTo>
                <a:lnTo>
                  <a:pt x="16340" y="5825"/>
                </a:lnTo>
                <a:lnTo>
                  <a:pt x="16303" y="5873"/>
                </a:lnTo>
                <a:lnTo>
                  <a:pt x="16285" y="5910"/>
                </a:lnTo>
                <a:lnTo>
                  <a:pt x="16239" y="5934"/>
                </a:lnTo>
                <a:lnTo>
                  <a:pt x="16175" y="5958"/>
                </a:lnTo>
                <a:lnTo>
                  <a:pt x="16056" y="5958"/>
                </a:lnTo>
                <a:lnTo>
                  <a:pt x="16010" y="5982"/>
                </a:lnTo>
                <a:lnTo>
                  <a:pt x="15955" y="6018"/>
                </a:lnTo>
                <a:lnTo>
                  <a:pt x="15927" y="6066"/>
                </a:lnTo>
                <a:lnTo>
                  <a:pt x="15927" y="6151"/>
                </a:lnTo>
                <a:lnTo>
                  <a:pt x="15955" y="6235"/>
                </a:lnTo>
                <a:lnTo>
                  <a:pt x="15973" y="6332"/>
                </a:lnTo>
                <a:lnTo>
                  <a:pt x="15973" y="6416"/>
                </a:lnTo>
                <a:lnTo>
                  <a:pt x="15937" y="6476"/>
                </a:lnTo>
                <a:lnTo>
                  <a:pt x="15927" y="6501"/>
                </a:lnTo>
                <a:lnTo>
                  <a:pt x="15927" y="6549"/>
                </a:lnTo>
                <a:lnTo>
                  <a:pt x="15937" y="6609"/>
                </a:lnTo>
                <a:lnTo>
                  <a:pt x="15992" y="6681"/>
                </a:lnTo>
                <a:lnTo>
                  <a:pt x="16037" y="6718"/>
                </a:lnTo>
                <a:lnTo>
                  <a:pt x="16074" y="6790"/>
                </a:lnTo>
                <a:lnTo>
                  <a:pt x="16111" y="6959"/>
                </a:lnTo>
                <a:lnTo>
                  <a:pt x="16138" y="7007"/>
                </a:lnTo>
                <a:lnTo>
                  <a:pt x="16156" y="7007"/>
                </a:lnTo>
                <a:lnTo>
                  <a:pt x="16221" y="7031"/>
                </a:lnTo>
                <a:lnTo>
                  <a:pt x="16276" y="7043"/>
                </a:lnTo>
                <a:lnTo>
                  <a:pt x="16276" y="7116"/>
                </a:lnTo>
                <a:lnTo>
                  <a:pt x="16257" y="7140"/>
                </a:lnTo>
                <a:lnTo>
                  <a:pt x="16221" y="7152"/>
                </a:lnTo>
                <a:lnTo>
                  <a:pt x="16202" y="7176"/>
                </a:lnTo>
                <a:lnTo>
                  <a:pt x="16193" y="7224"/>
                </a:lnTo>
                <a:lnTo>
                  <a:pt x="16221" y="7309"/>
                </a:lnTo>
                <a:lnTo>
                  <a:pt x="16276" y="7381"/>
                </a:lnTo>
                <a:lnTo>
                  <a:pt x="16303" y="7393"/>
                </a:lnTo>
                <a:lnTo>
                  <a:pt x="16340" y="7417"/>
                </a:lnTo>
                <a:lnTo>
                  <a:pt x="16340" y="7489"/>
                </a:lnTo>
                <a:lnTo>
                  <a:pt x="16358" y="7574"/>
                </a:lnTo>
                <a:lnTo>
                  <a:pt x="16386" y="7634"/>
                </a:lnTo>
                <a:lnTo>
                  <a:pt x="16422" y="7658"/>
                </a:lnTo>
                <a:lnTo>
                  <a:pt x="16523" y="7658"/>
                </a:lnTo>
                <a:lnTo>
                  <a:pt x="16569" y="7707"/>
                </a:lnTo>
                <a:lnTo>
                  <a:pt x="16606" y="7743"/>
                </a:lnTo>
                <a:lnTo>
                  <a:pt x="16633" y="7875"/>
                </a:lnTo>
                <a:lnTo>
                  <a:pt x="16670" y="7960"/>
                </a:lnTo>
                <a:lnTo>
                  <a:pt x="16715" y="8032"/>
                </a:lnTo>
                <a:lnTo>
                  <a:pt x="16789" y="8092"/>
                </a:lnTo>
                <a:lnTo>
                  <a:pt x="16835" y="8092"/>
                </a:lnTo>
                <a:lnTo>
                  <a:pt x="16917" y="8068"/>
                </a:lnTo>
                <a:lnTo>
                  <a:pt x="16954" y="8068"/>
                </a:lnTo>
                <a:lnTo>
                  <a:pt x="16981" y="8092"/>
                </a:lnTo>
                <a:lnTo>
                  <a:pt x="17082" y="8189"/>
                </a:lnTo>
                <a:lnTo>
                  <a:pt x="17155" y="8273"/>
                </a:lnTo>
                <a:lnTo>
                  <a:pt x="17238" y="8334"/>
                </a:lnTo>
                <a:lnTo>
                  <a:pt x="17265" y="8358"/>
                </a:lnTo>
                <a:lnTo>
                  <a:pt x="17302" y="8358"/>
                </a:lnTo>
                <a:lnTo>
                  <a:pt x="17329" y="8334"/>
                </a:lnTo>
                <a:lnTo>
                  <a:pt x="17329" y="8225"/>
                </a:lnTo>
                <a:lnTo>
                  <a:pt x="17348" y="8189"/>
                </a:lnTo>
                <a:lnTo>
                  <a:pt x="17384" y="8165"/>
                </a:lnTo>
                <a:lnTo>
                  <a:pt x="17421" y="8092"/>
                </a:lnTo>
                <a:lnTo>
                  <a:pt x="17449" y="8056"/>
                </a:lnTo>
                <a:lnTo>
                  <a:pt x="17449" y="7899"/>
                </a:lnTo>
                <a:lnTo>
                  <a:pt x="17467" y="7839"/>
                </a:lnTo>
                <a:lnTo>
                  <a:pt x="17485" y="7815"/>
                </a:lnTo>
                <a:lnTo>
                  <a:pt x="17513" y="7731"/>
                </a:lnTo>
                <a:lnTo>
                  <a:pt x="17531" y="7610"/>
                </a:lnTo>
                <a:lnTo>
                  <a:pt x="17549" y="7550"/>
                </a:lnTo>
                <a:lnTo>
                  <a:pt x="17586" y="7502"/>
                </a:lnTo>
                <a:lnTo>
                  <a:pt x="17614" y="7441"/>
                </a:lnTo>
                <a:lnTo>
                  <a:pt x="17632" y="7357"/>
                </a:lnTo>
                <a:lnTo>
                  <a:pt x="17632" y="7200"/>
                </a:lnTo>
                <a:lnTo>
                  <a:pt x="17614" y="7116"/>
                </a:lnTo>
                <a:lnTo>
                  <a:pt x="17632" y="7043"/>
                </a:lnTo>
                <a:lnTo>
                  <a:pt x="17669" y="6983"/>
                </a:lnTo>
                <a:lnTo>
                  <a:pt x="17733" y="6959"/>
                </a:lnTo>
                <a:lnTo>
                  <a:pt x="17852" y="6898"/>
                </a:lnTo>
                <a:lnTo>
                  <a:pt x="17898" y="6826"/>
                </a:lnTo>
                <a:lnTo>
                  <a:pt x="17943" y="6766"/>
                </a:lnTo>
                <a:lnTo>
                  <a:pt x="17980" y="6681"/>
                </a:lnTo>
                <a:lnTo>
                  <a:pt x="17998" y="6633"/>
                </a:lnTo>
                <a:lnTo>
                  <a:pt x="18044" y="6585"/>
                </a:lnTo>
                <a:lnTo>
                  <a:pt x="18310" y="6585"/>
                </a:lnTo>
                <a:lnTo>
                  <a:pt x="18374" y="6573"/>
                </a:lnTo>
                <a:lnTo>
                  <a:pt x="18448" y="6501"/>
                </a:lnTo>
                <a:lnTo>
                  <a:pt x="18493" y="6440"/>
                </a:lnTo>
                <a:lnTo>
                  <a:pt x="18576" y="6283"/>
                </a:lnTo>
                <a:lnTo>
                  <a:pt x="18612" y="6223"/>
                </a:lnTo>
                <a:lnTo>
                  <a:pt x="18658" y="6175"/>
                </a:lnTo>
                <a:lnTo>
                  <a:pt x="18741" y="6127"/>
                </a:lnTo>
                <a:lnTo>
                  <a:pt x="18814" y="6066"/>
                </a:lnTo>
                <a:lnTo>
                  <a:pt x="18860" y="6006"/>
                </a:lnTo>
                <a:lnTo>
                  <a:pt x="18897" y="5934"/>
                </a:lnTo>
                <a:lnTo>
                  <a:pt x="18924" y="5897"/>
                </a:lnTo>
                <a:lnTo>
                  <a:pt x="18961" y="5873"/>
                </a:lnTo>
                <a:lnTo>
                  <a:pt x="19062" y="5825"/>
                </a:lnTo>
                <a:lnTo>
                  <a:pt x="19391" y="5825"/>
                </a:lnTo>
                <a:lnTo>
                  <a:pt x="19511" y="5789"/>
                </a:lnTo>
                <a:lnTo>
                  <a:pt x="19639" y="5717"/>
                </a:lnTo>
                <a:lnTo>
                  <a:pt x="19758" y="5656"/>
                </a:lnTo>
                <a:lnTo>
                  <a:pt x="19859" y="5560"/>
                </a:lnTo>
                <a:lnTo>
                  <a:pt x="19941" y="5499"/>
                </a:lnTo>
                <a:lnTo>
                  <a:pt x="20042" y="5439"/>
                </a:lnTo>
                <a:lnTo>
                  <a:pt x="20134" y="5391"/>
                </a:lnTo>
                <a:lnTo>
                  <a:pt x="20170" y="5367"/>
                </a:lnTo>
                <a:lnTo>
                  <a:pt x="20216" y="5331"/>
                </a:lnTo>
                <a:lnTo>
                  <a:pt x="20253" y="5258"/>
                </a:lnTo>
                <a:lnTo>
                  <a:pt x="20253" y="5234"/>
                </a:lnTo>
                <a:lnTo>
                  <a:pt x="20235" y="5210"/>
                </a:lnTo>
                <a:close/>
                <a:moveTo>
                  <a:pt x="12078" y="21407"/>
                </a:moveTo>
                <a:lnTo>
                  <a:pt x="12005" y="21407"/>
                </a:lnTo>
                <a:lnTo>
                  <a:pt x="11877" y="21359"/>
                </a:lnTo>
                <a:lnTo>
                  <a:pt x="11831" y="21298"/>
                </a:lnTo>
                <a:lnTo>
                  <a:pt x="11813" y="21238"/>
                </a:lnTo>
                <a:lnTo>
                  <a:pt x="11794" y="21142"/>
                </a:lnTo>
                <a:lnTo>
                  <a:pt x="11776" y="20997"/>
                </a:lnTo>
                <a:lnTo>
                  <a:pt x="11758" y="20925"/>
                </a:lnTo>
                <a:lnTo>
                  <a:pt x="11730" y="20888"/>
                </a:lnTo>
                <a:lnTo>
                  <a:pt x="11675" y="20780"/>
                </a:lnTo>
                <a:lnTo>
                  <a:pt x="11657" y="20708"/>
                </a:lnTo>
                <a:lnTo>
                  <a:pt x="11657" y="20647"/>
                </a:lnTo>
                <a:lnTo>
                  <a:pt x="11648" y="20515"/>
                </a:lnTo>
                <a:lnTo>
                  <a:pt x="11648" y="20358"/>
                </a:lnTo>
                <a:lnTo>
                  <a:pt x="11657" y="20249"/>
                </a:lnTo>
                <a:lnTo>
                  <a:pt x="11657" y="20117"/>
                </a:lnTo>
                <a:lnTo>
                  <a:pt x="11629" y="19984"/>
                </a:lnTo>
                <a:lnTo>
                  <a:pt x="11574" y="19899"/>
                </a:lnTo>
                <a:lnTo>
                  <a:pt x="11492" y="19839"/>
                </a:lnTo>
                <a:lnTo>
                  <a:pt x="11446" y="19815"/>
                </a:lnTo>
                <a:lnTo>
                  <a:pt x="11382" y="19815"/>
                </a:lnTo>
                <a:lnTo>
                  <a:pt x="11244" y="19863"/>
                </a:lnTo>
                <a:lnTo>
                  <a:pt x="11144" y="19875"/>
                </a:lnTo>
                <a:lnTo>
                  <a:pt x="11043" y="19899"/>
                </a:lnTo>
                <a:lnTo>
                  <a:pt x="10997" y="19875"/>
                </a:lnTo>
                <a:lnTo>
                  <a:pt x="10960" y="19863"/>
                </a:lnTo>
                <a:lnTo>
                  <a:pt x="10951" y="19815"/>
                </a:lnTo>
                <a:lnTo>
                  <a:pt x="10960" y="19755"/>
                </a:lnTo>
                <a:lnTo>
                  <a:pt x="11043" y="19622"/>
                </a:lnTo>
                <a:lnTo>
                  <a:pt x="11080" y="19550"/>
                </a:lnTo>
                <a:lnTo>
                  <a:pt x="11098" y="19465"/>
                </a:lnTo>
                <a:lnTo>
                  <a:pt x="11098" y="19381"/>
                </a:lnTo>
                <a:lnTo>
                  <a:pt x="11061" y="19309"/>
                </a:lnTo>
                <a:lnTo>
                  <a:pt x="11034" y="19248"/>
                </a:lnTo>
                <a:lnTo>
                  <a:pt x="11034" y="19224"/>
                </a:lnTo>
                <a:lnTo>
                  <a:pt x="11043" y="19200"/>
                </a:lnTo>
                <a:lnTo>
                  <a:pt x="11116" y="19248"/>
                </a:lnTo>
                <a:lnTo>
                  <a:pt x="11180" y="19248"/>
                </a:lnTo>
                <a:lnTo>
                  <a:pt x="11180" y="19055"/>
                </a:lnTo>
                <a:lnTo>
                  <a:pt x="11226" y="18874"/>
                </a:lnTo>
                <a:lnTo>
                  <a:pt x="11244" y="18742"/>
                </a:lnTo>
                <a:lnTo>
                  <a:pt x="11244" y="18657"/>
                </a:lnTo>
                <a:lnTo>
                  <a:pt x="11226" y="18597"/>
                </a:lnTo>
                <a:lnTo>
                  <a:pt x="11199" y="18549"/>
                </a:lnTo>
                <a:lnTo>
                  <a:pt x="11162" y="18525"/>
                </a:lnTo>
                <a:lnTo>
                  <a:pt x="11098" y="18501"/>
                </a:lnTo>
                <a:lnTo>
                  <a:pt x="11015" y="18501"/>
                </a:lnTo>
                <a:lnTo>
                  <a:pt x="10951" y="18549"/>
                </a:lnTo>
                <a:lnTo>
                  <a:pt x="10869" y="18609"/>
                </a:lnTo>
                <a:lnTo>
                  <a:pt x="10768" y="18742"/>
                </a:lnTo>
                <a:lnTo>
                  <a:pt x="10667" y="19007"/>
                </a:lnTo>
                <a:lnTo>
                  <a:pt x="10649" y="19067"/>
                </a:lnTo>
                <a:lnTo>
                  <a:pt x="10612" y="19116"/>
                </a:lnTo>
                <a:lnTo>
                  <a:pt x="10520" y="19164"/>
                </a:lnTo>
                <a:lnTo>
                  <a:pt x="10420" y="19200"/>
                </a:lnTo>
                <a:lnTo>
                  <a:pt x="10337" y="19224"/>
                </a:lnTo>
                <a:lnTo>
                  <a:pt x="10236" y="19272"/>
                </a:lnTo>
                <a:lnTo>
                  <a:pt x="10136" y="19272"/>
                </a:lnTo>
                <a:lnTo>
                  <a:pt x="10081" y="19224"/>
                </a:lnTo>
                <a:lnTo>
                  <a:pt x="10053" y="19164"/>
                </a:lnTo>
                <a:lnTo>
                  <a:pt x="9998" y="19031"/>
                </a:lnTo>
                <a:lnTo>
                  <a:pt x="9952" y="18923"/>
                </a:lnTo>
                <a:lnTo>
                  <a:pt x="9906" y="18838"/>
                </a:lnTo>
                <a:lnTo>
                  <a:pt x="9833" y="18706"/>
                </a:lnTo>
                <a:lnTo>
                  <a:pt x="9806" y="18525"/>
                </a:lnTo>
                <a:lnTo>
                  <a:pt x="9769" y="18380"/>
                </a:lnTo>
                <a:lnTo>
                  <a:pt x="9769" y="18042"/>
                </a:lnTo>
                <a:lnTo>
                  <a:pt x="9806" y="17873"/>
                </a:lnTo>
                <a:lnTo>
                  <a:pt x="9833" y="17765"/>
                </a:lnTo>
                <a:lnTo>
                  <a:pt x="9833" y="17692"/>
                </a:lnTo>
                <a:lnTo>
                  <a:pt x="9852" y="17632"/>
                </a:lnTo>
                <a:lnTo>
                  <a:pt x="9833" y="17475"/>
                </a:lnTo>
                <a:lnTo>
                  <a:pt x="9833" y="17331"/>
                </a:lnTo>
                <a:lnTo>
                  <a:pt x="9852" y="17222"/>
                </a:lnTo>
                <a:lnTo>
                  <a:pt x="9888" y="17126"/>
                </a:lnTo>
                <a:lnTo>
                  <a:pt x="9971" y="16957"/>
                </a:lnTo>
                <a:lnTo>
                  <a:pt x="9989" y="16909"/>
                </a:lnTo>
                <a:lnTo>
                  <a:pt x="10016" y="16872"/>
                </a:lnTo>
                <a:lnTo>
                  <a:pt x="10099" y="16800"/>
                </a:lnTo>
                <a:lnTo>
                  <a:pt x="10181" y="16740"/>
                </a:lnTo>
                <a:lnTo>
                  <a:pt x="10365" y="16607"/>
                </a:lnTo>
                <a:lnTo>
                  <a:pt x="10447" y="16583"/>
                </a:lnTo>
                <a:lnTo>
                  <a:pt x="10548" y="16559"/>
                </a:lnTo>
                <a:lnTo>
                  <a:pt x="10630" y="16607"/>
                </a:lnTo>
                <a:lnTo>
                  <a:pt x="10731" y="16667"/>
                </a:lnTo>
                <a:lnTo>
                  <a:pt x="10832" y="16716"/>
                </a:lnTo>
                <a:lnTo>
                  <a:pt x="10933" y="16716"/>
                </a:lnTo>
                <a:lnTo>
                  <a:pt x="10951" y="16667"/>
                </a:lnTo>
                <a:lnTo>
                  <a:pt x="10960" y="16631"/>
                </a:lnTo>
                <a:lnTo>
                  <a:pt x="10960" y="16523"/>
                </a:lnTo>
                <a:lnTo>
                  <a:pt x="10997" y="16474"/>
                </a:lnTo>
                <a:lnTo>
                  <a:pt x="11061" y="16438"/>
                </a:lnTo>
                <a:lnTo>
                  <a:pt x="11309" y="16438"/>
                </a:lnTo>
                <a:lnTo>
                  <a:pt x="11446" y="16450"/>
                </a:lnTo>
                <a:lnTo>
                  <a:pt x="11547" y="16523"/>
                </a:lnTo>
                <a:lnTo>
                  <a:pt x="11648" y="16631"/>
                </a:lnTo>
                <a:lnTo>
                  <a:pt x="11694" y="16691"/>
                </a:lnTo>
                <a:lnTo>
                  <a:pt x="11730" y="16764"/>
                </a:lnTo>
                <a:lnTo>
                  <a:pt x="11758" y="16909"/>
                </a:lnTo>
                <a:lnTo>
                  <a:pt x="11831" y="17222"/>
                </a:lnTo>
                <a:lnTo>
                  <a:pt x="11858" y="17331"/>
                </a:lnTo>
                <a:lnTo>
                  <a:pt x="11913" y="17439"/>
                </a:lnTo>
                <a:lnTo>
                  <a:pt x="11978" y="17548"/>
                </a:lnTo>
                <a:lnTo>
                  <a:pt x="12078" y="17584"/>
                </a:lnTo>
                <a:lnTo>
                  <a:pt x="12124" y="17608"/>
                </a:lnTo>
                <a:lnTo>
                  <a:pt x="12161" y="17584"/>
                </a:lnTo>
                <a:lnTo>
                  <a:pt x="12179" y="17548"/>
                </a:lnTo>
                <a:lnTo>
                  <a:pt x="12188" y="17499"/>
                </a:lnTo>
                <a:lnTo>
                  <a:pt x="12207" y="17391"/>
                </a:lnTo>
                <a:lnTo>
                  <a:pt x="12207" y="17282"/>
                </a:lnTo>
                <a:lnTo>
                  <a:pt x="12179" y="17150"/>
                </a:lnTo>
                <a:lnTo>
                  <a:pt x="12143" y="17017"/>
                </a:lnTo>
                <a:lnTo>
                  <a:pt x="12060" y="16764"/>
                </a:lnTo>
                <a:lnTo>
                  <a:pt x="12023" y="16631"/>
                </a:lnTo>
                <a:lnTo>
                  <a:pt x="12005" y="16474"/>
                </a:lnTo>
                <a:lnTo>
                  <a:pt x="12023" y="16342"/>
                </a:lnTo>
                <a:lnTo>
                  <a:pt x="12078" y="16197"/>
                </a:lnTo>
                <a:lnTo>
                  <a:pt x="12124" y="16088"/>
                </a:lnTo>
                <a:lnTo>
                  <a:pt x="12207" y="15956"/>
                </a:lnTo>
                <a:lnTo>
                  <a:pt x="12372" y="15739"/>
                </a:lnTo>
                <a:lnTo>
                  <a:pt x="12509" y="15606"/>
                </a:lnTo>
                <a:lnTo>
                  <a:pt x="12573" y="15522"/>
                </a:lnTo>
                <a:lnTo>
                  <a:pt x="12637" y="15425"/>
                </a:lnTo>
                <a:lnTo>
                  <a:pt x="12674" y="15292"/>
                </a:lnTo>
                <a:lnTo>
                  <a:pt x="12692" y="15172"/>
                </a:lnTo>
                <a:lnTo>
                  <a:pt x="12674" y="15015"/>
                </a:lnTo>
                <a:lnTo>
                  <a:pt x="12674" y="14822"/>
                </a:lnTo>
                <a:lnTo>
                  <a:pt x="12637" y="14617"/>
                </a:lnTo>
                <a:lnTo>
                  <a:pt x="12637" y="14509"/>
                </a:lnTo>
                <a:lnTo>
                  <a:pt x="12656" y="14424"/>
                </a:lnTo>
                <a:lnTo>
                  <a:pt x="12674" y="14364"/>
                </a:lnTo>
                <a:lnTo>
                  <a:pt x="12702" y="14291"/>
                </a:lnTo>
                <a:lnTo>
                  <a:pt x="12738" y="14255"/>
                </a:lnTo>
                <a:lnTo>
                  <a:pt x="12757" y="14255"/>
                </a:lnTo>
                <a:lnTo>
                  <a:pt x="12793" y="14267"/>
                </a:lnTo>
                <a:lnTo>
                  <a:pt x="12793" y="14340"/>
                </a:lnTo>
                <a:lnTo>
                  <a:pt x="12775" y="14424"/>
                </a:lnTo>
                <a:lnTo>
                  <a:pt x="12775" y="14533"/>
                </a:lnTo>
                <a:lnTo>
                  <a:pt x="12793" y="14581"/>
                </a:lnTo>
                <a:lnTo>
                  <a:pt x="12821" y="14617"/>
                </a:lnTo>
                <a:lnTo>
                  <a:pt x="12903" y="14617"/>
                </a:lnTo>
                <a:lnTo>
                  <a:pt x="12940" y="14581"/>
                </a:lnTo>
                <a:lnTo>
                  <a:pt x="12958" y="14509"/>
                </a:lnTo>
                <a:lnTo>
                  <a:pt x="12940" y="14472"/>
                </a:lnTo>
                <a:lnTo>
                  <a:pt x="12940" y="14291"/>
                </a:lnTo>
                <a:lnTo>
                  <a:pt x="12958" y="14255"/>
                </a:lnTo>
                <a:lnTo>
                  <a:pt x="13022" y="14147"/>
                </a:lnTo>
                <a:lnTo>
                  <a:pt x="13086" y="14026"/>
                </a:lnTo>
                <a:lnTo>
                  <a:pt x="13105" y="13990"/>
                </a:lnTo>
                <a:lnTo>
                  <a:pt x="13105" y="13918"/>
                </a:lnTo>
                <a:lnTo>
                  <a:pt x="13169" y="13773"/>
                </a:lnTo>
                <a:lnTo>
                  <a:pt x="13499" y="13242"/>
                </a:lnTo>
                <a:lnTo>
                  <a:pt x="13664" y="13049"/>
                </a:lnTo>
                <a:lnTo>
                  <a:pt x="13755" y="12989"/>
                </a:lnTo>
                <a:lnTo>
                  <a:pt x="13847" y="12941"/>
                </a:lnTo>
                <a:lnTo>
                  <a:pt x="13948" y="12917"/>
                </a:lnTo>
                <a:lnTo>
                  <a:pt x="13985" y="12892"/>
                </a:lnTo>
                <a:lnTo>
                  <a:pt x="14012" y="12856"/>
                </a:lnTo>
                <a:lnTo>
                  <a:pt x="14049" y="12772"/>
                </a:lnTo>
                <a:lnTo>
                  <a:pt x="14067" y="12748"/>
                </a:lnTo>
                <a:lnTo>
                  <a:pt x="14104" y="12724"/>
                </a:lnTo>
                <a:lnTo>
                  <a:pt x="14150" y="12675"/>
                </a:lnTo>
                <a:lnTo>
                  <a:pt x="14232" y="12651"/>
                </a:lnTo>
                <a:lnTo>
                  <a:pt x="14269" y="12651"/>
                </a:lnTo>
                <a:lnTo>
                  <a:pt x="14296" y="12675"/>
                </a:lnTo>
                <a:lnTo>
                  <a:pt x="14314" y="12699"/>
                </a:lnTo>
                <a:lnTo>
                  <a:pt x="14314" y="12772"/>
                </a:lnTo>
                <a:lnTo>
                  <a:pt x="14278" y="12808"/>
                </a:lnTo>
                <a:lnTo>
                  <a:pt x="14232" y="12880"/>
                </a:lnTo>
                <a:lnTo>
                  <a:pt x="14195" y="12892"/>
                </a:lnTo>
                <a:lnTo>
                  <a:pt x="14186" y="12941"/>
                </a:lnTo>
                <a:lnTo>
                  <a:pt x="14186" y="13001"/>
                </a:lnTo>
                <a:lnTo>
                  <a:pt x="14195" y="13049"/>
                </a:lnTo>
                <a:lnTo>
                  <a:pt x="14232" y="13097"/>
                </a:lnTo>
                <a:lnTo>
                  <a:pt x="14278" y="13110"/>
                </a:lnTo>
                <a:lnTo>
                  <a:pt x="14360" y="13134"/>
                </a:lnTo>
                <a:lnTo>
                  <a:pt x="14415" y="13134"/>
                </a:lnTo>
                <a:lnTo>
                  <a:pt x="14461" y="13110"/>
                </a:lnTo>
                <a:lnTo>
                  <a:pt x="14534" y="13025"/>
                </a:lnTo>
                <a:lnTo>
                  <a:pt x="14580" y="12917"/>
                </a:lnTo>
                <a:lnTo>
                  <a:pt x="14644" y="12832"/>
                </a:lnTo>
                <a:lnTo>
                  <a:pt x="14727" y="12772"/>
                </a:lnTo>
                <a:lnTo>
                  <a:pt x="14782" y="12748"/>
                </a:lnTo>
                <a:lnTo>
                  <a:pt x="14809" y="12699"/>
                </a:lnTo>
                <a:lnTo>
                  <a:pt x="14809" y="12651"/>
                </a:lnTo>
                <a:lnTo>
                  <a:pt x="14800" y="12615"/>
                </a:lnTo>
                <a:lnTo>
                  <a:pt x="14764" y="12591"/>
                </a:lnTo>
                <a:lnTo>
                  <a:pt x="14562" y="12591"/>
                </a:lnTo>
                <a:lnTo>
                  <a:pt x="14479" y="12543"/>
                </a:lnTo>
                <a:lnTo>
                  <a:pt x="14434" y="12458"/>
                </a:lnTo>
                <a:lnTo>
                  <a:pt x="14379" y="12398"/>
                </a:lnTo>
                <a:lnTo>
                  <a:pt x="14360" y="12289"/>
                </a:lnTo>
                <a:lnTo>
                  <a:pt x="14351" y="12157"/>
                </a:lnTo>
                <a:lnTo>
                  <a:pt x="14333" y="12084"/>
                </a:lnTo>
                <a:lnTo>
                  <a:pt x="14296" y="12024"/>
                </a:lnTo>
                <a:lnTo>
                  <a:pt x="14250" y="12000"/>
                </a:lnTo>
                <a:lnTo>
                  <a:pt x="14195" y="11964"/>
                </a:lnTo>
                <a:lnTo>
                  <a:pt x="14186" y="11940"/>
                </a:lnTo>
                <a:lnTo>
                  <a:pt x="14186" y="11891"/>
                </a:lnTo>
                <a:lnTo>
                  <a:pt x="14195" y="11867"/>
                </a:lnTo>
                <a:lnTo>
                  <a:pt x="14250" y="11831"/>
                </a:lnTo>
                <a:lnTo>
                  <a:pt x="14314" y="11831"/>
                </a:lnTo>
                <a:lnTo>
                  <a:pt x="14351" y="11807"/>
                </a:lnTo>
                <a:lnTo>
                  <a:pt x="14379" y="11735"/>
                </a:lnTo>
                <a:lnTo>
                  <a:pt x="14379" y="11650"/>
                </a:lnTo>
                <a:lnTo>
                  <a:pt x="14333" y="11566"/>
                </a:lnTo>
                <a:lnTo>
                  <a:pt x="14278" y="11506"/>
                </a:lnTo>
                <a:lnTo>
                  <a:pt x="14195" y="11506"/>
                </a:lnTo>
                <a:lnTo>
                  <a:pt x="14131" y="11518"/>
                </a:lnTo>
                <a:lnTo>
                  <a:pt x="14030" y="11590"/>
                </a:lnTo>
                <a:lnTo>
                  <a:pt x="13902" y="11674"/>
                </a:lnTo>
                <a:lnTo>
                  <a:pt x="13838" y="11735"/>
                </a:lnTo>
                <a:lnTo>
                  <a:pt x="13783" y="11831"/>
                </a:lnTo>
                <a:lnTo>
                  <a:pt x="13737" y="11891"/>
                </a:lnTo>
                <a:lnTo>
                  <a:pt x="13719" y="11891"/>
                </a:lnTo>
                <a:lnTo>
                  <a:pt x="13700" y="11855"/>
                </a:lnTo>
                <a:lnTo>
                  <a:pt x="13700" y="11807"/>
                </a:lnTo>
                <a:lnTo>
                  <a:pt x="13737" y="11723"/>
                </a:lnTo>
                <a:lnTo>
                  <a:pt x="13865" y="11518"/>
                </a:lnTo>
                <a:lnTo>
                  <a:pt x="13930" y="11433"/>
                </a:lnTo>
                <a:lnTo>
                  <a:pt x="14003" y="11373"/>
                </a:lnTo>
                <a:lnTo>
                  <a:pt x="14085" y="11325"/>
                </a:lnTo>
                <a:lnTo>
                  <a:pt x="14186" y="11276"/>
                </a:lnTo>
                <a:lnTo>
                  <a:pt x="14800" y="11276"/>
                </a:lnTo>
                <a:lnTo>
                  <a:pt x="14928" y="11264"/>
                </a:lnTo>
                <a:lnTo>
                  <a:pt x="15048" y="11192"/>
                </a:lnTo>
                <a:lnTo>
                  <a:pt x="15112" y="11156"/>
                </a:lnTo>
                <a:lnTo>
                  <a:pt x="15194" y="11083"/>
                </a:lnTo>
                <a:lnTo>
                  <a:pt x="15213" y="11047"/>
                </a:lnTo>
                <a:lnTo>
                  <a:pt x="15231" y="10975"/>
                </a:lnTo>
                <a:lnTo>
                  <a:pt x="15231" y="10939"/>
                </a:lnTo>
                <a:lnTo>
                  <a:pt x="15240" y="10866"/>
                </a:lnTo>
                <a:lnTo>
                  <a:pt x="15295" y="10818"/>
                </a:lnTo>
                <a:lnTo>
                  <a:pt x="15341" y="10806"/>
                </a:lnTo>
                <a:lnTo>
                  <a:pt x="15442" y="10818"/>
                </a:lnTo>
                <a:lnTo>
                  <a:pt x="15542" y="10842"/>
                </a:lnTo>
                <a:lnTo>
                  <a:pt x="15588" y="10818"/>
                </a:lnTo>
                <a:lnTo>
                  <a:pt x="15643" y="10806"/>
                </a:lnTo>
                <a:lnTo>
                  <a:pt x="15671" y="10734"/>
                </a:lnTo>
                <a:lnTo>
                  <a:pt x="15707" y="10673"/>
                </a:lnTo>
                <a:lnTo>
                  <a:pt x="15726" y="10601"/>
                </a:lnTo>
                <a:lnTo>
                  <a:pt x="15726" y="10541"/>
                </a:lnTo>
                <a:lnTo>
                  <a:pt x="15707" y="10480"/>
                </a:lnTo>
                <a:lnTo>
                  <a:pt x="15689" y="10432"/>
                </a:lnTo>
                <a:lnTo>
                  <a:pt x="15607" y="10408"/>
                </a:lnTo>
                <a:lnTo>
                  <a:pt x="15561" y="10360"/>
                </a:lnTo>
                <a:lnTo>
                  <a:pt x="15524" y="10348"/>
                </a:lnTo>
                <a:lnTo>
                  <a:pt x="15497" y="10348"/>
                </a:lnTo>
                <a:lnTo>
                  <a:pt x="15423" y="10360"/>
                </a:lnTo>
                <a:lnTo>
                  <a:pt x="15378" y="10408"/>
                </a:lnTo>
                <a:lnTo>
                  <a:pt x="15258" y="10492"/>
                </a:lnTo>
                <a:lnTo>
                  <a:pt x="15194" y="10517"/>
                </a:lnTo>
                <a:lnTo>
                  <a:pt x="15075" y="10517"/>
                </a:lnTo>
                <a:lnTo>
                  <a:pt x="15048" y="10480"/>
                </a:lnTo>
                <a:lnTo>
                  <a:pt x="15029" y="10432"/>
                </a:lnTo>
                <a:lnTo>
                  <a:pt x="15011" y="10360"/>
                </a:lnTo>
                <a:lnTo>
                  <a:pt x="15048" y="10299"/>
                </a:lnTo>
                <a:lnTo>
                  <a:pt x="15075" y="10251"/>
                </a:lnTo>
                <a:lnTo>
                  <a:pt x="15176" y="10167"/>
                </a:lnTo>
                <a:lnTo>
                  <a:pt x="15213" y="10131"/>
                </a:lnTo>
                <a:lnTo>
                  <a:pt x="15231" y="10082"/>
                </a:lnTo>
                <a:lnTo>
                  <a:pt x="15231" y="10034"/>
                </a:lnTo>
                <a:lnTo>
                  <a:pt x="15194" y="9998"/>
                </a:lnTo>
                <a:lnTo>
                  <a:pt x="15130" y="9974"/>
                </a:lnTo>
                <a:lnTo>
                  <a:pt x="15075" y="9950"/>
                </a:lnTo>
                <a:lnTo>
                  <a:pt x="14965" y="9926"/>
                </a:lnTo>
                <a:lnTo>
                  <a:pt x="14892" y="9902"/>
                </a:lnTo>
                <a:lnTo>
                  <a:pt x="14864" y="9841"/>
                </a:lnTo>
                <a:lnTo>
                  <a:pt x="14864" y="9684"/>
                </a:lnTo>
                <a:lnTo>
                  <a:pt x="14846" y="9540"/>
                </a:lnTo>
                <a:lnTo>
                  <a:pt x="14809" y="9443"/>
                </a:lnTo>
                <a:lnTo>
                  <a:pt x="14800" y="9359"/>
                </a:lnTo>
                <a:lnTo>
                  <a:pt x="14782" y="9142"/>
                </a:lnTo>
                <a:lnTo>
                  <a:pt x="14764" y="9057"/>
                </a:lnTo>
                <a:lnTo>
                  <a:pt x="14745" y="9009"/>
                </a:lnTo>
                <a:lnTo>
                  <a:pt x="14727" y="8949"/>
                </a:lnTo>
                <a:lnTo>
                  <a:pt x="14626" y="8840"/>
                </a:lnTo>
                <a:lnTo>
                  <a:pt x="14534" y="8732"/>
                </a:lnTo>
                <a:lnTo>
                  <a:pt x="14498" y="8659"/>
                </a:lnTo>
                <a:lnTo>
                  <a:pt x="14498" y="8623"/>
                </a:lnTo>
                <a:lnTo>
                  <a:pt x="14479" y="8515"/>
                </a:lnTo>
                <a:lnTo>
                  <a:pt x="14452" y="8442"/>
                </a:lnTo>
                <a:lnTo>
                  <a:pt x="14415" y="8382"/>
                </a:lnTo>
                <a:lnTo>
                  <a:pt x="14360" y="8382"/>
                </a:lnTo>
                <a:lnTo>
                  <a:pt x="14314" y="8406"/>
                </a:lnTo>
                <a:lnTo>
                  <a:pt x="14278" y="8442"/>
                </a:lnTo>
                <a:lnTo>
                  <a:pt x="14250" y="8490"/>
                </a:lnTo>
                <a:lnTo>
                  <a:pt x="14195" y="8623"/>
                </a:lnTo>
                <a:lnTo>
                  <a:pt x="14131" y="8683"/>
                </a:lnTo>
                <a:lnTo>
                  <a:pt x="14049" y="8732"/>
                </a:lnTo>
                <a:lnTo>
                  <a:pt x="13948" y="8732"/>
                </a:lnTo>
                <a:lnTo>
                  <a:pt x="13865" y="8708"/>
                </a:lnTo>
                <a:lnTo>
                  <a:pt x="13801" y="8647"/>
                </a:lnTo>
                <a:lnTo>
                  <a:pt x="13737" y="8575"/>
                </a:lnTo>
                <a:lnTo>
                  <a:pt x="13700" y="8466"/>
                </a:lnTo>
                <a:lnTo>
                  <a:pt x="13682" y="8382"/>
                </a:lnTo>
                <a:lnTo>
                  <a:pt x="13664" y="8189"/>
                </a:lnTo>
                <a:lnTo>
                  <a:pt x="13636" y="8092"/>
                </a:lnTo>
                <a:lnTo>
                  <a:pt x="13581" y="8008"/>
                </a:lnTo>
                <a:lnTo>
                  <a:pt x="13517" y="7948"/>
                </a:lnTo>
                <a:lnTo>
                  <a:pt x="13435" y="7899"/>
                </a:lnTo>
                <a:lnTo>
                  <a:pt x="13371" y="7839"/>
                </a:lnTo>
                <a:lnTo>
                  <a:pt x="13306" y="7767"/>
                </a:lnTo>
                <a:lnTo>
                  <a:pt x="13206" y="7658"/>
                </a:lnTo>
                <a:lnTo>
                  <a:pt x="13151" y="7598"/>
                </a:lnTo>
                <a:lnTo>
                  <a:pt x="13105" y="7574"/>
                </a:lnTo>
                <a:lnTo>
                  <a:pt x="13041" y="7550"/>
                </a:lnTo>
                <a:lnTo>
                  <a:pt x="12958" y="7574"/>
                </a:lnTo>
                <a:lnTo>
                  <a:pt x="12821" y="7658"/>
                </a:lnTo>
                <a:lnTo>
                  <a:pt x="12775" y="7682"/>
                </a:lnTo>
                <a:lnTo>
                  <a:pt x="12702" y="7707"/>
                </a:lnTo>
                <a:lnTo>
                  <a:pt x="12637" y="7707"/>
                </a:lnTo>
                <a:lnTo>
                  <a:pt x="12592" y="7731"/>
                </a:lnTo>
                <a:lnTo>
                  <a:pt x="12555" y="7743"/>
                </a:lnTo>
                <a:lnTo>
                  <a:pt x="12527" y="7791"/>
                </a:lnTo>
                <a:lnTo>
                  <a:pt x="12527" y="7899"/>
                </a:lnTo>
                <a:lnTo>
                  <a:pt x="12537" y="8032"/>
                </a:lnTo>
                <a:lnTo>
                  <a:pt x="12537" y="8068"/>
                </a:lnTo>
                <a:lnTo>
                  <a:pt x="12527" y="8141"/>
                </a:lnTo>
                <a:lnTo>
                  <a:pt x="12509" y="8189"/>
                </a:lnTo>
                <a:lnTo>
                  <a:pt x="12491" y="8201"/>
                </a:lnTo>
                <a:lnTo>
                  <a:pt x="12527" y="8297"/>
                </a:lnTo>
                <a:lnTo>
                  <a:pt x="12537" y="8334"/>
                </a:lnTo>
                <a:lnTo>
                  <a:pt x="12537" y="8382"/>
                </a:lnTo>
                <a:lnTo>
                  <a:pt x="12527" y="8418"/>
                </a:lnTo>
                <a:lnTo>
                  <a:pt x="12491" y="8490"/>
                </a:lnTo>
                <a:lnTo>
                  <a:pt x="12454" y="8551"/>
                </a:lnTo>
                <a:lnTo>
                  <a:pt x="12408" y="8599"/>
                </a:lnTo>
                <a:lnTo>
                  <a:pt x="12372" y="8647"/>
                </a:lnTo>
                <a:lnTo>
                  <a:pt x="12353" y="8708"/>
                </a:lnTo>
                <a:lnTo>
                  <a:pt x="12353" y="8756"/>
                </a:lnTo>
                <a:lnTo>
                  <a:pt x="12372" y="8792"/>
                </a:lnTo>
                <a:lnTo>
                  <a:pt x="12427" y="8840"/>
                </a:lnTo>
                <a:lnTo>
                  <a:pt x="12472" y="8876"/>
                </a:lnTo>
                <a:lnTo>
                  <a:pt x="12527" y="8925"/>
                </a:lnTo>
                <a:lnTo>
                  <a:pt x="12555" y="9009"/>
                </a:lnTo>
                <a:lnTo>
                  <a:pt x="12573" y="9081"/>
                </a:lnTo>
                <a:lnTo>
                  <a:pt x="12619" y="9214"/>
                </a:lnTo>
                <a:lnTo>
                  <a:pt x="12656" y="9323"/>
                </a:lnTo>
                <a:lnTo>
                  <a:pt x="12674" y="9467"/>
                </a:lnTo>
                <a:lnTo>
                  <a:pt x="12692" y="9540"/>
                </a:lnTo>
                <a:lnTo>
                  <a:pt x="12674" y="9600"/>
                </a:lnTo>
                <a:lnTo>
                  <a:pt x="12619" y="9733"/>
                </a:lnTo>
                <a:lnTo>
                  <a:pt x="12592" y="9793"/>
                </a:lnTo>
                <a:lnTo>
                  <a:pt x="12537" y="9841"/>
                </a:lnTo>
                <a:lnTo>
                  <a:pt x="12454" y="9902"/>
                </a:lnTo>
                <a:lnTo>
                  <a:pt x="12408" y="9950"/>
                </a:lnTo>
                <a:lnTo>
                  <a:pt x="12372" y="10022"/>
                </a:lnTo>
                <a:lnTo>
                  <a:pt x="12344" y="10082"/>
                </a:lnTo>
                <a:lnTo>
                  <a:pt x="12344" y="10167"/>
                </a:lnTo>
                <a:lnTo>
                  <a:pt x="12372" y="10360"/>
                </a:lnTo>
                <a:lnTo>
                  <a:pt x="12372" y="10492"/>
                </a:lnTo>
                <a:lnTo>
                  <a:pt x="12353" y="10589"/>
                </a:lnTo>
                <a:lnTo>
                  <a:pt x="12344" y="10625"/>
                </a:lnTo>
                <a:lnTo>
                  <a:pt x="12289" y="10697"/>
                </a:lnTo>
                <a:lnTo>
                  <a:pt x="12243" y="10710"/>
                </a:lnTo>
                <a:lnTo>
                  <a:pt x="12179" y="10734"/>
                </a:lnTo>
                <a:lnTo>
                  <a:pt x="12124" y="10734"/>
                </a:lnTo>
                <a:lnTo>
                  <a:pt x="12078" y="10710"/>
                </a:lnTo>
                <a:lnTo>
                  <a:pt x="12060" y="10697"/>
                </a:lnTo>
                <a:lnTo>
                  <a:pt x="12005" y="10601"/>
                </a:lnTo>
                <a:lnTo>
                  <a:pt x="11978" y="10492"/>
                </a:lnTo>
                <a:lnTo>
                  <a:pt x="11959" y="10408"/>
                </a:lnTo>
                <a:lnTo>
                  <a:pt x="11941" y="10299"/>
                </a:lnTo>
                <a:lnTo>
                  <a:pt x="11941" y="10034"/>
                </a:lnTo>
                <a:lnTo>
                  <a:pt x="11923" y="9998"/>
                </a:lnTo>
                <a:lnTo>
                  <a:pt x="11895" y="9950"/>
                </a:lnTo>
                <a:lnTo>
                  <a:pt x="11831" y="9889"/>
                </a:lnTo>
                <a:lnTo>
                  <a:pt x="11739" y="9841"/>
                </a:lnTo>
                <a:lnTo>
                  <a:pt x="11574" y="9793"/>
                </a:lnTo>
                <a:lnTo>
                  <a:pt x="11483" y="9781"/>
                </a:lnTo>
                <a:lnTo>
                  <a:pt x="11391" y="9709"/>
                </a:lnTo>
                <a:lnTo>
                  <a:pt x="11226" y="9564"/>
                </a:lnTo>
                <a:lnTo>
                  <a:pt x="11144" y="9467"/>
                </a:lnTo>
                <a:lnTo>
                  <a:pt x="11043" y="9407"/>
                </a:lnTo>
                <a:lnTo>
                  <a:pt x="10933" y="9359"/>
                </a:lnTo>
                <a:lnTo>
                  <a:pt x="10814" y="9323"/>
                </a:lnTo>
                <a:lnTo>
                  <a:pt x="10685" y="9274"/>
                </a:lnTo>
                <a:lnTo>
                  <a:pt x="10548" y="9166"/>
                </a:lnTo>
                <a:lnTo>
                  <a:pt x="10502" y="9118"/>
                </a:lnTo>
                <a:lnTo>
                  <a:pt x="10447" y="9033"/>
                </a:lnTo>
                <a:lnTo>
                  <a:pt x="10420" y="8949"/>
                </a:lnTo>
                <a:lnTo>
                  <a:pt x="10401" y="8864"/>
                </a:lnTo>
                <a:lnTo>
                  <a:pt x="10365" y="8768"/>
                </a:lnTo>
                <a:lnTo>
                  <a:pt x="10319" y="8683"/>
                </a:lnTo>
                <a:lnTo>
                  <a:pt x="10282" y="8599"/>
                </a:lnTo>
                <a:lnTo>
                  <a:pt x="10236" y="8515"/>
                </a:lnTo>
                <a:lnTo>
                  <a:pt x="10218" y="8382"/>
                </a:lnTo>
                <a:lnTo>
                  <a:pt x="10218" y="8249"/>
                </a:lnTo>
                <a:lnTo>
                  <a:pt x="10255" y="8141"/>
                </a:lnTo>
                <a:lnTo>
                  <a:pt x="10301" y="8032"/>
                </a:lnTo>
                <a:lnTo>
                  <a:pt x="10383" y="7899"/>
                </a:lnTo>
                <a:lnTo>
                  <a:pt x="10484" y="7815"/>
                </a:lnTo>
                <a:lnTo>
                  <a:pt x="10566" y="7731"/>
                </a:lnTo>
                <a:lnTo>
                  <a:pt x="10630" y="7634"/>
                </a:lnTo>
                <a:lnTo>
                  <a:pt x="10667" y="7574"/>
                </a:lnTo>
                <a:lnTo>
                  <a:pt x="10685" y="7502"/>
                </a:lnTo>
                <a:lnTo>
                  <a:pt x="10695" y="7441"/>
                </a:lnTo>
                <a:lnTo>
                  <a:pt x="10713" y="7393"/>
                </a:lnTo>
                <a:lnTo>
                  <a:pt x="10750" y="7357"/>
                </a:lnTo>
                <a:lnTo>
                  <a:pt x="10795" y="7309"/>
                </a:lnTo>
                <a:lnTo>
                  <a:pt x="10951" y="7248"/>
                </a:lnTo>
                <a:lnTo>
                  <a:pt x="11144" y="7140"/>
                </a:lnTo>
                <a:lnTo>
                  <a:pt x="11162" y="7116"/>
                </a:lnTo>
                <a:lnTo>
                  <a:pt x="11180" y="7067"/>
                </a:lnTo>
                <a:lnTo>
                  <a:pt x="11144" y="6983"/>
                </a:lnTo>
                <a:lnTo>
                  <a:pt x="11116" y="6923"/>
                </a:lnTo>
                <a:lnTo>
                  <a:pt x="11080" y="6874"/>
                </a:lnTo>
                <a:lnTo>
                  <a:pt x="11043" y="6850"/>
                </a:lnTo>
                <a:lnTo>
                  <a:pt x="10960" y="6826"/>
                </a:lnTo>
                <a:lnTo>
                  <a:pt x="10850" y="6826"/>
                </a:lnTo>
                <a:lnTo>
                  <a:pt x="10832" y="6814"/>
                </a:lnTo>
                <a:lnTo>
                  <a:pt x="10814" y="6790"/>
                </a:lnTo>
                <a:lnTo>
                  <a:pt x="10814" y="6766"/>
                </a:lnTo>
                <a:lnTo>
                  <a:pt x="10832" y="6718"/>
                </a:lnTo>
                <a:lnTo>
                  <a:pt x="10850" y="6693"/>
                </a:lnTo>
                <a:lnTo>
                  <a:pt x="10869" y="6681"/>
                </a:lnTo>
                <a:lnTo>
                  <a:pt x="10933" y="6657"/>
                </a:lnTo>
                <a:lnTo>
                  <a:pt x="11043" y="6681"/>
                </a:lnTo>
                <a:lnTo>
                  <a:pt x="11134" y="6718"/>
                </a:lnTo>
                <a:lnTo>
                  <a:pt x="11180" y="6742"/>
                </a:lnTo>
                <a:lnTo>
                  <a:pt x="11217" y="6742"/>
                </a:lnTo>
                <a:lnTo>
                  <a:pt x="11244" y="6718"/>
                </a:lnTo>
                <a:lnTo>
                  <a:pt x="11281" y="6693"/>
                </a:lnTo>
                <a:lnTo>
                  <a:pt x="11309" y="6633"/>
                </a:lnTo>
                <a:lnTo>
                  <a:pt x="11345" y="6549"/>
                </a:lnTo>
                <a:lnTo>
                  <a:pt x="11382" y="6501"/>
                </a:lnTo>
                <a:lnTo>
                  <a:pt x="11409" y="6476"/>
                </a:lnTo>
                <a:lnTo>
                  <a:pt x="11483" y="6476"/>
                </a:lnTo>
                <a:lnTo>
                  <a:pt x="11529" y="6525"/>
                </a:lnTo>
                <a:lnTo>
                  <a:pt x="11611" y="6525"/>
                </a:lnTo>
                <a:lnTo>
                  <a:pt x="11694" y="6501"/>
                </a:lnTo>
                <a:lnTo>
                  <a:pt x="11831" y="6392"/>
                </a:lnTo>
                <a:lnTo>
                  <a:pt x="11959" y="6332"/>
                </a:lnTo>
                <a:lnTo>
                  <a:pt x="12097" y="6283"/>
                </a:lnTo>
                <a:lnTo>
                  <a:pt x="12143" y="6259"/>
                </a:lnTo>
                <a:lnTo>
                  <a:pt x="12179" y="6223"/>
                </a:lnTo>
                <a:lnTo>
                  <a:pt x="12188" y="6175"/>
                </a:lnTo>
                <a:lnTo>
                  <a:pt x="12188" y="6115"/>
                </a:lnTo>
                <a:lnTo>
                  <a:pt x="12179" y="6018"/>
                </a:lnTo>
                <a:lnTo>
                  <a:pt x="12124" y="5982"/>
                </a:lnTo>
                <a:lnTo>
                  <a:pt x="12097" y="5934"/>
                </a:lnTo>
                <a:lnTo>
                  <a:pt x="12042" y="5873"/>
                </a:lnTo>
                <a:lnTo>
                  <a:pt x="12023" y="5789"/>
                </a:lnTo>
                <a:lnTo>
                  <a:pt x="12023" y="5608"/>
                </a:lnTo>
                <a:lnTo>
                  <a:pt x="12042" y="5548"/>
                </a:lnTo>
                <a:lnTo>
                  <a:pt x="12042" y="5499"/>
                </a:lnTo>
                <a:lnTo>
                  <a:pt x="12023" y="5451"/>
                </a:lnTo>
                <a:lnTo>
                  <a:pt x="11996" y="5439"/>
                </a:lnTo>
                <a:lnTo>
                  <a:pt x="11923" y="5391"/>
                </a:lnTo>
                <a:lnTo>
                  <a:pt x="11895" y="5331"/>
                </a:lnTo>
                <a:lnTo>
                  <a:pt x="11840" y="5282"/>
                </a:lnTo>
                <a:lnTo>
                  <a:pt x="11611" y="5282"/>
                </a:lnTo>
                <a:lnTo>
                  <a:pt x="11574" y="5307"/>
                </a:lnTo>
                <a:lnTo>
                  <a:pt x="11547" y="5343"/>
                </a:lnTo>
                <a:lnTo>
                  <a:pt x="11529" y="5391"/>
                </a:lnTo>
                <a:lnTo>
                  <a:pt x="11547" y="5439"/>
                </a:lnTo>
                <a:lnTo>
                  <a:pt x="11565" y="5475"/>
                </a:lnTo>
                <a:lnTo>
                  <a:pt x="11593" y="5524"/>
                </a:lnTo>
                <a:lnTo>
                  <a:pt x="11629" y="5560"/>
                </a:lnTo>
                <a:lnTo>
                  <a:pt x="11629" y="5584"/>
                </a:lnTo>
                <a:lnTo>
                  <a:pt x="11611" y="5608"/>
                </a:lnTo>
                <a:lnTo>
                  <a:pt x="11574" y="5608"/>
                </a:lnTo>
                <a:lnTo>
                  <a:pt x="11547" y="5632"/>
                </a:lnTo>
                <a:lnTo>
                  <a:pt x="11510" y="5656"/>
                </a:lnTo>
                <a:lnTo>
                  <a:pt x="11492" y="5717"/>
                </a:lnTo>
                <a:lnTo>
                  <a:pt x="11483" y="5741"/>
                </a:lnTo>
                <a:lnTo>
                  <a:pt x="11483" y="5789"/>
                </a:lnTo>
                <a:lnTo>
                  <a:pt x="11492" y="5873"/>
                </a:lnTo>
                <a:lnTo>
                  <a:pt x="11483" y="5910"/>
                </a:lnTo>
                <a:lnTo>
                  <a:pt x="11446" y="5958"/>
                </a:lnTo>
                <a:lnTo>
                  <a:pt x="11364" y="6115"/>
                </a:lnTo>
                <a:lnTo>
                  <a:pt x="11309" y="6151"/>
                </a:lnTo>
                <a:lnTo>
                  <a:pt x="11281" y="6175"/>
                </a:lnTo>
                <a:lnTo>
                  <a:pt x="11244" y="6175"/>
                </a:lnTo>
                <a:lnTo>
                  <a:pt x="11217" y="6151"/>
                </a:lnTo>
                <a:lnTo>
                  <a:pt x="11180" y="6127"/>
                </a:lnTo>
                <a:lnTo>
                  <a:pt x="11144" y="6042"/>
                </a:lnTo>
                <a:lnTo>
                  <a:pt x="11116" y="5934"/>
                </a:lnTo>
                <a:lnTo>
                  <a:pt x="11116" y="5825"/>
                </a:lnTo>
                <a:lnTo>
                  <a:pt x="11134" y="5608"/>
                </a:lnTo>
                <a:lnTo>
                  <a:pt x="11116" y="5548"/>
                </a:lnTo>
                <a:lnTo>
                  <a:pt x="11098" y="5475"/>
                </a:lnTo>
                <a:lnTo>
                  <a:pt x="11043" y="5439"/>
                </a:lnTo>
                <a:lnTo>
                  <a:pt x="11015" y="5451"/>
                </a:lnTo>
                <a:lnTo>
                  <a:pt x="10979" y="5475"/>
                </a:lnTo>
                <a:lnTo>
                  <a:pt x="10960" y="5524"/>
                </a:lnTo>
                <a:lnTo>
                  <a:pt x="10960" y="5560"/>
                </a:lnTo>
                <a:lnTo>
                  <a:pt x="10951" y="5668"/>
                </a:lnTo>
                <a:lnTo>
                  <a:pt x="10933" y="5717"/>
                </a:lnTo>
                <a:lnTo>
                  <a:pt x="10896" y="5765"/>
                </a:lnTo>
                <a:lnTo>
                  <a:pt x="10850" y="5741"/>
                </a:lnTo>
                <a:lnTo>
                  <a:pt x="10814" y="5692"/>
                </a:lnTo>
                <a:lnTo>
                  <a:pt x="10795" y="5632"/>
                </a:lnTo>
                <a:lnTo>
                  <a:pt x="10768" y="5499"/>
                </a:lnTo>
                <a:lnTo>
                  <a:pt x="10750" y="5451"/>
                </a:lnTo>
                <a:lnTo>
                  <a:pt x="10695" y="5439"/>
                </a:lnTo>
                <a:lnTo>
                  <a:pt x="10667" y="5415"/>
                </a:lnTo>
                <a:lnTo>
                  <a:pt x="10630" y="5367"/>
                </a:lnTo>
                <a:lnTo>
                  <a:pt x="10585" y="5282"/>
                </a:lnTo>
                <a:lnTo>
                  <a:pt x="10585" y="5198"/>
                </a:lnTo>
                <a:lnTo>
                  <a:pt x="10603" y="5150"/>
                </a:lnTo>
                <a:lnTo>
                  <a:pt x="10603" y="5102"/>
                </a:lnTo>
                <a:lnTo>
                  <a:pt x="10585" y="5089"/>
                </a:lnTo>
                <a:lnTo>
                  <a:pt x="10548" y="5089"/>
                </a:lnTo>
                <a:lnTo>
                  <a:pt x="10530" y="5065"/>
                </a:lnTo>
                <a:lnTo>
                  <a:pt x="10530" y="5041"/>
                </a:lnTo>
                <a:lnTo>
                  <a:pt x="10548" y="5017"/>
                </a:lnTo>
                <a:lnTo>
                  <a:pt x="10603" y="5017"/>
                </a:lnTo>
                <a:lnTo>
                  <a:pt x="10630" y="5041"/>
                </a:lnTo>
                <a:lnTo>
                  <a:pt x="10667" y="4993"/>
                </a:lnTo>
                <a:lnTo>
                  <a:pt x="10667" y="4957"/>
                </a:lnTo>
                <a:lnTo>
                  <a:pt x="10630" y="4884"/>
                </a:lnTo>
                <a:lnTo>
                  <a:pt x="10603" y="4848"/>
                </a:lnTo>
                <a:lnTo>
                  <a:pt x="10548" y="4824"/>
                </a:lnTo>
                <a:lnTo>
                  <a:pt x="10466" y="4776"/>
                </a:lnTo>
                <a:lnTo>
                  <a:pt x="10337" y="4643"/>
                </a:lnTo>
                <a:lnTo>
                  <a:pt x="10301" y="4631"/>
                </a:lnTo>
                <a:lnTo>
                  <a:pt x="10264" y="4559"/>
                </a:lnTo>
                <a:lnTo>
                  <a:pt x="10236" y="4498"/>
                </a:lnTo>
                <a:lnTo>
                  <a:pt x="10236" y="4450"/>
                </a:lnTo>
                <a:lnTo>
                  <a:pt x="10264" y="4414"/>
                </a:lnTo>
                <a:lnTo>
                  <a:pt x="10301" y="4390"/>
                </a:lnTo>
                <a:lnTo>
                  <a:pt x="10301" y="4293"/>
                </a:lnTo>
                <a:lnTo>
                  <a:pt x="10282" y="4257"/>
                </a:lnTo>
                <a:lnTo>
                  <a:pt x="10282" y="4233"/>
                </a:lnTo>
                <a:lnTo>
                  <a:pt x="10319" y="4209"/>
                </a:lnTo>
                <a:lnTo>
                  <a:pt x="10401" y="4185"/>
                </a:lnTo>
                <a:lnTo>
                  <a:pt x="10466" y="4173"/>
                </a:lnTo>
                <a:lnTo>
                  <a:pt x="10530" y="4149"/>
                </a:lnTo>
                <a:lnTo>
                  <a:pt x="10603" y="4173"/>
                </a:lnTo>
                <a:lnTo>
                  <a:pt x="10630" y="4173"/>
                </a:lnTo>
                <a:lnTo>
                  <a:pt x="10667" y="4149"/>
                </a:lnTo>
                <a:lnTo>
                  <a:pt x="10713" y="4101"/>
                </a:lnTo>
                <a:lnTo>
                  <a:pt x="10750" y="4040"/>
                </a:lnTo>
                <a:lnTo>
                  <a:pt x="10768" y="3956"/>
                </a:lnTo>
                <a:lnTo>
                  <a:pt x="10768" y="3908"/>
                </a:lnTo>
                <a:lnTo>
                  <a:pt x="10750" y="3859"/>
                </a:lnTo>
                <a:lnTo>
                  <a:pt x="10713" y="3823"/>
                </a:lnTo>
                <a:lnTo>
                  <a:pt x="10649" y="3751"/>
                </a:lnTo>
                <a:lnTo>
                  <a:pt x="10548" y="3690"/>
                </a:lnTo>
                <a:lnTo>
                  <a:pt x="10401" y="3666"/>
                </a:lnTo>
                <a:lnTo>
                  <a:pt x="10255" y="3666"/>
                </a:lnTo>
                <a:lnTo>
                  <a:pt x="10154" y="3727"/>
                </a:lnTo>
                <a:lnTo>
                  <a:pt x="10099" y="3751"/>
                </a:lnTo>
                <a:lnTo>
                  <a:pt x="10071" y="3775"/>
                </a:lnTo>
                <a:lnTo>
                  <a:pt x="10035" y="3835"/>
                </a:lnTo>
                <a:lnTo>
                  <a:pt x="10035" y="3932"/>
                </a:lnTo>
                <a:lnTo>
                  <a:pt x="10053" y="3992"/>
                </a:lnTo>
                <a:lnTo>
                  <a:pt x="10099" y="4173"/>
                </a:lnTo>
                <a:lnTo>
                  <a:pt x="10099" y="4233"/>
                </a:lnTo>
                <a:lnTo>
                  <a:pt x="10081" y="4281"/>
                </a:lnTo>
                <a:lnTo>
                  <a:pt x="10099" y="4293"/>
                </a:lnTo>
                <a:lnTo>
                  <a:pt x="10172" y="4390"/>
                </a:lnTo>
                <a:lnTo>
                  <a:pt x="10172" y="4450"/>
                </a:lnTo>
                <a:lnTo>
                  <a:pt x="10154" y="4498"/>
                </a:lnTo>
                <a:lnTo>
                  <a:pt x="10081" y="4559"/>
                </a:lnTo>
                <a:lnTo>
                  <a:pt x="10053" y="4643"/>
                </a:lnTo>
                <a:lnTo>
                  <a:pt x="10035" y="4752"/>
                </a:lnTo>
                <a:lnTo>
                  <a:pt x="10016" y="4800"/>
                </a:lnTo>
                <a:lnTo>
                  <a:pt x="9989" y="4848"/>
                </a:lnTo>
                <a:lnTo>
                  <a:pt x="9952" y="4909"/>
                </a:lnTo>
                <a:lnTo>
                  <a:pt x="9916" y="5017"/>
                </a:lnTo>
                <a:lnTo>
                  <a:pt x="9916" y="5065"/>
                </a:lnTo>
                <a:lnTo>
                  <a:pt x="9934" y="5126"/>
                </a:lnTo>
                <a:lnTo>
                  <a:pt x="9989" y="5198"/>
                </a:lnTo>
                <a:lnTo>
                  <a:pt x="10035" y="5210"/>
                </a:lnTo>
                <a:lnTo>
                  <a:pt x="10181" y="5210"/>
                </a:lnTo>
                <a:lnTo>
                  <a:pt x="10264" y="5234"/>
                </a:lnTo>
                <a:lnTo>
                  <a:pt x="10337" y="5331"/>
                </a:lnTo>
                <a:lnTo>
                  <a:pt x="10346" y="5367"/>
                </a:lnTo>
                <a:lnTo>
                  <a:pt x="10346" y="5391"/>
                </a:lnTo>
                <a:lnTo>
                  <a:pt x="10337" y="5439"/>
                </a:lnTo>
                <a:lnTo>
                  <a:pt x="10301" y="5451"/>
                </a:lnTo>
                <a:lnTo>
                  <a:pt x="10236" y="5475"/>
                </a:lnTo>
                <a:lnTo>
                  <a:pt x="10218" y="5524"/>
                </a:lnTo>
                <a:lnTo>
                  <a:pt x="10218" y="5560"/>
                </a:lnTo>
                <a:lnTo>
                  <a:pt x="10236" y="5608"/>
                </a:lnTo>
                <a:lnTo>
                  <a:pt x="10264" y="5632"/>
                </a:lnTo>
                <a:lnTo>
                  <a:pt x="10282" y="5656"/>
                </a:lnTo>
                <a:lnTo>
                  <a:pt x="10301" y="5692"/>
                </a:lnTo>
                <a:lnTo>
                  <a:pt x="10301" y="5717"/>
                </a:lnTo>
                <a:lnTo>
                  <a:pt x="10282" y="5765"/>
                </a:lnTo>
                <a:lnTo>
                  <a:pt x="10200" y="5825"/>
                </a:lnTo>
                <a:lnTo>
                  <a:pt x="10117" y="5873"/>
                </a:lnTo>
                <a:lnTo>
                  <a:pt x="10071" y="5934"/>
                </a:lnTo>
                <a:lnTo>
                  <a:pt x="10053" y="6006"/>
                </a:lnTo>
                <a:lnTo>
                  <a:pt x="10053" y="6115"/>
                </a:lnTo>
                <a:lnTo>
                  <a:pt x="10035" y="6175"/>
                </a:lnTo>
                <a:lnTo>
                  <a:pt x="10016" y="6199"/>
                </a:lnTo>
                <a:lnTo>
                  <a:pt x="9952" y="6199"/>
                </a:lnTo>
                <a:lnTo>
                  <a:pt x="9934" y="6151"/>
                </a:lnTo>
                <a:lnTo>
                  <a:pt x="9906" y="6115"/>
                </a:lnTo>
                <a:lnTo>
                  <a:pt x="9888" y="6066"/>
                </a:lnTo>
                <a:lnTo>
                  <a:pt x="9870" y="5934"/>
                </a:lnTo>
                <a:lnTo>
                  <a:pt x="9852" y="5825"/>
                </a:lnTo>
                <a:lnTo>
                  <a:pt x="9824" y="5801"/>
                </a:lnTo>
                <a:lnTo>
                  <a:pt x="9769" y="5789"/>
                </a:lnTo>
                <a:lnTo>
                  <a:pt x="9723" y="5765"/>
                </a:lnTo>
                <a:lnTo>
                  <a:pt x="9705" y="5789"/>
                </a:lnTo>
                <a:lnTo>
                  <a:pt x="9668" y="5825"/>
                </a:lnTo>
                <a:lnTo>
                  <a:pt x="9668" y="5897"/>
                </a:lnTo>
                <a:lnTo>
                  <a:pt x="9641" y="5958"/>
                </a:lnTo>
                <a:lnTo>
                  <a:pt x="9586" y="6006"/>
                </a:lnTo>
                <a:lnTo>
                  <a:pt x="9522" y="6042"/>
                </a:lnTo>
                <a:lnTo>
                  <a:pt x="9476" y="6042"/>
                </a:lnTo>
                <a:lnTo>
                  <a:pt x="9357" y="6006"/>
                </a:lnTo>
                <a:lnTo>
                  <a:pt x="9302" y="5982"/>
                </a:lnTo>
                <a:lnTo>
                  <a:pt x="9256" y="5982"/>
                </a:lnTo>
                <a:lnTo>
                  <a:pt x="9210" y="6006"/>
                </a:lnTo>
                <a:lnTo>
                  <a:pt x="9155" y="6006"/>
                </a:lnTo>
                <a:lnTo>
                  <a:pt x="9128" y="5958"/>
                </a:lnTo>
                <a:lnTo>
                  <a:pt x="9091" y="5910"/>
                </a:lnTo>
                <a:lnTo>
                  <a:pt x="9054" y="5873"/>
                </a:lnTo>
                <a:lnTo>
                  <a:pt x="9027" y="5825"/>
                </a:lnTo>
                <a:lnTo>
                  <a:pt x="8843" y="5825"/>
                </a:lnTo>
                <a:lnTo>
                  <a:pt x="8770" y="5789"/>
                </a:lnTo>
                <a:lnTo>
                  <a:pt x="8660" y="5656"/>
                </a:lnTo>
                <a:lnTo>
                  <a:pt x="8605" y="5632"/>
                </a:lnTo>
                <a:lnTo>
                  <a:pt x="8578" y="5608"/>
                </a:lnTo>
                <a:lnTo>
                  <a:pt x="8312" y="5608"/>
                </a:lnTo>
                <a:lnTo>
                  <a:pt x="8257" y="5632"/>
                </a:lnTo>
                <a:lnTo>
                  <a:pt x="8229" y="5656"/>
                </a:lnTo>
                <a:lnTo>
                  <a:pt x="8211" y="5692"/>
                </a:lnTo>
                <a:lnTo>
                  <a:pt x="8229" y="5765"/>
                </a:lnTo>
                <a:lnTo>
                  <a:pt x="8248" y="5801"/>
                </a:lnTo>
                <a:lnTo>
                  <a:pt x="8275" y="5801"/>
                </a:lnTo>
                <a:lnTo>
                  <a:pt x="8358" y="5789"/>
                </a:lnTo>
                <a:lnTo>
                  <a:pt x="8394" y="5765"/>
                </a:lnTo>
                <a:lnTo>
                  <a:pt x="8422" y="5789"/>
                </a:lnTo>
                <a:lnTo>
                  <a:pt x="8440" y="5825"/>
                </a:lnTo>
                <a:lnTo>
                  <a:pt x="8422" y="5873"/>
                </a:lnTo>
                <a:lnTo>
                  <a:pt x="8394" y="5910"/>
                </a:lnTo>
                <a:lnTo>
                  <a:pt x="8358" y="5934"/>
                </a:lnTo>
                <a:lnTo>
                  <a:pt x="8275" y="5982"/>
                </a:lnTo>
                <a:lnTo>
                  <a:pt x="8248" y="6018"/>
                </a:lnTo>
                <a:lnTo>
                  <a:pt x="8248" y="6175"/>
                </a:lnTo>
                <a:lnTo>
                  <a:pt x="8257" y="6235"/>
                </a:lnTo>
                <a:lnTo>
                  <a:pt x="8257" y="6332"/>
                </a:lnTo>
                <a:lnTo>
                  <a:pt x="8193" y="6332"/>
                </a:lnTo>
                <a:lnTo>
                  <a:pt x="8147" y="6308"/>
                </a:lnTo>
                <a:lnTo>
                  <a:pt x="8129" y="6235"/>
                </a:lnTo>
                <a:lnTo>
                  <a:pt x="8110" y="6175"/>
                </a:lnTo>
                <a:lnTo>
                  <a:pt x="8110" y="6115"/>
                </a:lnTo>
                <a:lnTo>
                  <a:pt x="8092" y="6042"/>
                </a:lnTo>
                <a:lnTo>
                  <a:pt x="8064" y="5982"/>
                </a:lnTo>
                <a:lnTo>
                  <a:pt x="8028" y="5958"/>
                </a:lnTo>
                <a:lnTo>
                  <a:pt x="7927" y="5910"/>
                </a:lnTo>
                <a:lnTo>
                  <a:pt x="7817" y="5910"/>
                </a:lnTo>
                <a:lnTo>
                  <a:pt x="7716" y="5958"/>
                </a:lnTo>
                <a:lnTo>
                  <a:pt x="7643" y="5958"/>
                </a:lnTo>
                <a:lnTo>
                  <a:pt x="7579" y="5982"/>
                </a:lnTo>
                <a:lnTo>
                  <a:pt x="7533" y="5982"/>
                </a:lnTo>
                <a:lnTo>
                  <a:pt x="7496" y="5958"/>
                </a:lnTo>
                <a:lnTo>
                  <a:pt x="7478" y="5934"/>
                </a:lnTo>
                <a:lnTo>
                  <a:pt x="7450" y="5825"/>
                </a:lnTo>
                <a:lnTo>
                  <a:pt x="7432" y="5741"/>
                </a:lnTo>
                <a:lnTo>
                  <a:pt x="7377" y="5668"/>
                </a:lnTo>
                <a:lnTo>
                  <a:pt x="7331" y="5632"/>
                </a:lnTo>
                <a:lnTo>
                  <a:pt x="7066" y="5632"/>
                </a:lnTo>
                <a:lnTo>
                  <a:pt x="6965" y="5584"/>
                </a:lnTo>
                <a:lnTo>
                  <a:pt x="6882" y="5524"/>
                </a:lnTo>
                <a:lnTo>
                  <a:pt x="6800" y="5415"/>
                </a:lnTo>
                <a:lnTo>
                  <a:pt x="6681" y="5331"/>
                </a:lnTo>
                <a:lnTo>
                  <a:pt x="6571" y="5258"/>
                </a:lnTo>
                <a:lnTo>
                  <a:pt x="6452" y="5234"/>
                </a:lnTo>
                <a:lnTo>
                  <a:pt x="6387" y="5258"/>
                </a:lnTo>
                <a:lnTo>
                  <a:pt x="6332" y="5282"/>
                </a:lnTo>
                <a:lnTo>
                  <a:pt x="6241" y="5331"/>
                </a:lnTo>
                <a:lnTo>
                  <a:pt x="6204" y="5331"/>
                </a:lnTo>
                <a:lnTo>
                  <a:pt x="6186" y="5307"/>
                </a:lnTo>
                <a:lnTo>
                  <a:pt x="6168" y="5210"/>
                </a:lnTo>
                <a:lnTo>
                  <a:pt x="6122" y="5150"/>
                </a:lnTo>
                <a:lnTo>
                  <a:pt x="6067" y="5150"/>
                </a:lnTo>
                <a:lnTo>
                  <a:pt x="6067" y="5174"/>
                </a:lnTo>
                <a:lnTo>
                  <a:pt x="6058" y="5234"/>
                </a:lnTo>
                <a:lnTo>
                  <a:pt x="6058" y="5367"/>
                </a:lnTo>
                <a:lnTo>
                  <a:pt x="6003" y="5439"/>
                </a:lnTo>
                <a:lnTo>
                  <a:pt x="5920" y="5439"/>
                </a:lnTo>
                <a:lnTo>
                  <a:pt x="5856" y="5415"/>
                </a:lnTo>
                <a:lnTo>
                  <a:pt x="5810" y="5343"/>
                </a:lnTo>
                <a:lnTo>
                  <a:pt x="5792" y="5282"/>
                </a:lnTo>
                <a:lnTo>
                  <a:pt x="5773" y="5102"/>
                </a:lnTo>
                <a:lnTo>
                  <a:pt x="5737" y="4993"/>
                </a:lnTo>
                <a:lnTo>
                  <a:pt x="5709" y="4909"/>
                </a:lnTo>
                <a:lnTo>
                  <a:pt x="5654" y="4848"/>
                </a:lnTo>
                <a:lnTo>
                  <a:pt x="5608" y="4824"/>
                </a:lnTo>
                <a:lnTo>
                  <a:pt x="5554" y="4800"/>
                </a:lnTo>
                <a:lnTo>
                  <a:pt x="5508" y="4848"/>
                </a:lnTo>
                <a:lnTo>
                  <a:pt x="5471" y="4884"/>
                </a:lnTo>
                <a:lnTo>
                  <a:pt x="5453" y="4981"/>
                </a:lnTo>
                <a:lnTo>
                  <a:pt x="5444" y="5065"/>
                </a:lnTo>
                <a:lnTo>
                  <a:pt x="5425" y="5150"/>
                </a:lnTo>
                <a:lnTo>
                  <a:pt x="5407" y="5210"/>
                </a:lnTo>
                <a:lnTo>
                  <a:pt x="5306" y="5210"/>
                </a:lnTo>
                <a:lnTo>
                  <a:pt x="5224" y="5258"/>
                </a:lnTo>
                <a:lnTo>
                  <a:pt x="5196" y="5282"/>
                </a:lnTo>
                <a:lnTo>
                  <a:pt x="5159" y="5331"/>
                </a:lnTo>
                <a:lnTo>
                  <a:pt x="5141" y="5367"/>
                </a:lnTo>
                <a:lnTo>
                  <a:pt x="5141" y="5415"/>
                </a:lnTo>
                <a:lnTo>
                  <a:pt x="5123" y="5499"/>
                </a:lnTo>
                <a:lnTo>
                  <a:pt x="5095" y="5524"/>
                </a:lnTo>
                <a:lnTo>
                  <a:pt x="5059" y="5524"/>
                </a:lnTo>
                <a:lnTo>
                  <a:pt x="4994" y="5548"/>
                </a:lnTo>
                <a:lnTo>
                  <a:pt x="4958" y="5560"/>
                </a:lnTo>
                <a:lnTo>
                  <a:pt x="4894" y="5560"/>
                </a:lnTo>
                <a:lnTo>
                  <a:pt x="4894" y="5415"/>
                </a:lnTo>
                <a:lnTo>
                  <a:pt x="4930" y="5343"/>
                </a:lnTo>
                <a:lnTo>
                  <a:pt x="4976" y="5282"/>
                </a:lnTo>
                <a:lnTo>
                  <a:pt x="5022" y="5234"/>
                </a:lnTo>
                <a:lnTo>
                  <a:pt x="5141" y="5198"/>
                </a:lnTo>
                <a:lnTo>
                  <a:pt x="5196" y="5174"/>
                </a:lnTo>
                <a:lnTo>
                  <a:pt x="5224" y="5126"/>
                </a:lnTo>
                <a:lnTo>
                  <a:pt x="5224" y="5089"/>
                </a:lnTo>
                <a:lnTo>
                  <a:pt x="5205" y="5065"/>
                </a:lnTo>
                <a:lnTo>
                  <a:pt x="5178" y="5041"/>
                </a:lnTo>
                <a:lnTo>
                  <a:pt x="5123" y="5017"/>
                </a:lnTo>
                <a:lnTo>
                  <a:pt x="5095" y="5041"/>
                </a:lnTo>
                <a:lnTo>
                  <a:pt x="5022" y="5089"/>
                </a:lnTo>
                <a:lnTo>
                  <a:pt x="4976" y="5126"/>
                </a:lnTo>
                <a:lnTo>
                  <a:pt x="4912" y="5198"/>
                </a:lnTo>
                <a:lnTo>
                  <a:pt x="4848" y="5210"/>
                </a:lnTo>
                <a:lnTo>
                  <a:pt x="4692" y="5210"/>
                </a:lnTo>
                <a:lnTo>
                  <a:pt x="4646" y="5234"/>
                </a:lnTo>
                <a:lnTo>
                  <a:pt x="4610" y="5258"/>
                </a:lnTo>
                <a:lnTo>
                  <a:pt x="4545" y="5331"/>
                </a:lnTo>
                <a:lnTo>
                  <a:pt x="4463" y="5439"/>
                </a:lnTo>
                <a:lnTo>
                  <a:pt x="4408" y="5475"/>
                </a:lnTo>
                <a:lnTo>
                  <a:pt x="4362" y="5475"/>
                </a:lnTo>
                <a:lnTo>
                  <a:pt x="4243" y="5439"/>
                </a:lnTo>
                <a:lnTo>
                  <a:pt x="4133" y="5367"/>
                </a:lnTo>
                <a:lnTo>
                  <a:pt x="4060" y="5331"/>
                </a:lnTo>
                <a:lnTo>
                  <a:pt x="3977" y="5282"/>
                </a:lnTo>
                <a:lnTo>
                  <a:pt x="3794" y="5210"/>
                </a:lnTo>
                <a:lnTo>
                  <a:pt x="3620" y="5198"/>
                </a:lnTo>
                <a:lnTo>
                  <a:pt x="3437" y="5174"/>
                </a:lnTo>
                <a:lnTo>
                  <a:pt x="3097" y="5174"/>
                </a:lnTo>
                <a:lnTo>
                  <a:pt x="2969" y="5150"/>
                </a:lnTo>
                <a:lnTo>
                  <a:pt x="2685" y="5089"/>
                </a:lnTo>
                <a:lnTo>
                  <a:pt x="2419" y="5017"/>
                </a:lnTo>
                <a:lnTo>
                  <a:pt x="2154" y="4933"/>
                </a:lnTo>
                <a:lnTo>
                  <a:pt x="1943" y="4884"/>
                </a:lnTo>
                <a:lnTo>
                  <a:pt x="1741" y="4848"/>
                </a:lnTo>
                <a:lnTo>
                  <a:pt x="1356" y="4848"/>
                </a:lnTo>
                <a:lnTo>
                  <a:pt x="1274" y="4872"/>
                </a:lnTo>
                <a:lnTo>
                  <a:pt x="1191" y="4884"/>
                </a:lnTo>
                <a:lnTo>
                  <a:pt x="981" y="4993"/>
                </a:lnTo>
                <a:lnTo>
                  <a:pt x="880" y="5065"/>
                </a:lnTo>
                <a:lnTo>
                  <a:pt x="761" y="5126"/>
                </a:lnTo>
                <a:lnTo>
                  <a:pt x="660" y="5234"/>
                </a:lnTo>
                <a:lnTo>
                  <a:pt x="632" y="5307"/>
                </a:lnTo>
                <a:lnTo>
                  <a:pt x="596" y="5367"/>
                </a:lnTo>
                <a:lnTo>
                  <a:pt x="577" y="5415"/>
                </a:lnTo>
                <a:lnTo>
                  <a:pt x="577" y="5475"/>
                </a:lnTo>
                <a:lnTo>
                  <a:pt x="568" y="5524"/>
                </a:lnTo>
                <a:lnTo>
                  <a:pt x="467" y="5524"/>
                </a:lnTo>
                <a:lnTo>
                  <a:pt x="312" y="5439"/>
                </a:lnTo>
                <a:lnTo>
                  <a:pt x="229" y="5415"/>
                </a:lnTo>
                <a:lnTo>
                  <a:pt x="183" y="5439"/>
                </a:lnTo>
                <a:lnTo>
                  <a:pt x="128" y="5451"/>
                </a:lnTo>
                <a:lnTo>
                  <a:pt x="101" y="5524"/>
                </a:lnTo>
                <a:lnTo>
                  <a:pt x="64" y="5584"/>
                </a:lnTo>
                <a:lnTo>
                  <a:pt x="18" y="5741"/>
                </a:lnTo>
                <a:lnTo>
                  <a:pt x="0" y="5825"/>
                </a:lnTo>
                <a:lnTo>
                  <a:pt x="18" y="5910"/>
                </a:lnTo>
                <a:lnTo>
                  <a:pt x="37" y="6006"/>
                </a:lnTo>
                <a:lnTo>
                  <a:pt x="64" y="6066"/>
                </a:lnTo>
                <a:lnTo>
                  <a:pt x="119" y="6127"/>
                </a:lnTo>
                <a:lnTo>
                  <a:pt x="183" y="6151"/>
                </a:lnTo>
                <a:lnTo>
                  <a:pt x="229" y="6199"/>
                </a:lnTo>
                <a:lnTo>
                  <a:pt x="312" y="6199"/>
                </a:lnTo>
                <a:lnTo>
                  <a:pt x="412" y="6175"/>
                </a:lnTo>
                <a:lnTo>
                  <a:pt x="651" y="6127"/>
                </a:lnTo>
                <a:lnTo>
                  <a:pt x="696" y="6151"/>
                </a:lnTo>
                <a:lnTo>
                  <a:pt x="761" y="6175"/>
                </a:lnTo>
                <a:lnTo>
                  <a:pt x="834" y="6199"/>
                </a:lnTo>
                <a:lnTo>
                  <a:pt x="898" y="6235"/>
                </a:lnTo>
                <a:lnTo>
                  <a:pt x="944" y="6356"/>
                </a:lnTo>
                <a:lnTo>
                  <a:pt x="926" y="6392"/>
                </a:lnTo>
                <a:lnTo>
                  <a:pt x="916" y="6464"/>
                </a:lnTo>
                <a:lnTo>
                  <a:pt x="861" y="6501"/>
                </a:lnTo>
                <a:lnTo>
                  <a:pt x="816" y="6525"/>
                </a:lnTo>
                <a:lnTo>
                  <a:pt x="696" y="6525"/>
                </a:lnTo>
                <a:lnTo>
                  <a:pt x="660" y="6476"/>
                </a:lnTo>
                <a:lnTo>
                  <a:pt x="577" y="6416"/>
                </a:lnTo>
                <a:lnTo>
                  <a:pt x="495" y="6392"/>
                </a:lnTo>
                <a:lnTo>
                  <a:pt x="431" y="6392"/>
                </a:lnTo>
                <a:lnTo>
                  <a:pt x="394" y="6416"/>
                </a:lnTo>
                <a:lnTo>
                  <a:pt x="367" y="6440"/>
                </a:lnTo>
                <a:lnTo>
                  <a:pt x="302" y="6476"/>
                </a:lnTo>
                <a:lnTo>
                  <a:pt x="128" y="6476"/>
                </a:lnTo>
                <a:lnTo>
                  <a:pt x="82" y="6525"/>
                </a:lnTo>
                <a:lnTo>
                  <a:pt x="46" y="6573"/>
                </a:lnTo>
                <a:lnTo>
                  <a:pt x="37" y="6657"/>
                </a:lnTo>
                <a:lnTo>
                  <a:pt x="37" y="6718"/>
                </a:lnTo>
                <a:lnTo>
                  <a:pt x="64" y="6814"/>
                </a:lnTo>
                <a:lnTo>
                  <a:pt x="101" y="6874"/>
                </a:lnTo>
                <a:lnTo>
                  <a:pt x="229" y="6923"/>
                </a:lnTo>
                <a:lnTo>
                  <a:pt x="367" y="6923"/>
                </a:lnTo>
                <a:lnTo>
                  <a:pt x="477" y="6898"/>
                </a:lnTo>
                <a:lnTo>
                  <a:pt x="614" y="6898"/>
                </a:lnTo>
                <a:lnTo>
                  <a:pt x="660" y="6959"/>
                </a:lnTo>
                <a:lnTo>
                  <a:pt x="916" y="6959"/>
                </a:lnTo>
                <a:lnTo>
                  <a:pt x="981" y="7007"/>
                </a:lnTo>
                <a:lnTo>
                  <a:pt x="1008" y="7043"/>
                </a:lnTo>
                <a:lnTo>
                  <a:pt x="1045" y="7116"/>
                </a:lnTo>
                <a:lnTo>
                  <a:pt x="1026" y="7176"/>
                </a:lnTo>
                <a:lnTo>
                  <a:pt x="1008" y="7248"/>
                </a:lnTo>
                <a:lnTo>
                  <a:pt x="944" y="7333"/>
                </a:lnTo>
                <a:lnTo>
                  <a:pt x="916" y="7381"/>
                </a:lnTo>
                <a:lnTo>
                  <a:pt x="761" y="7381"/>
                </a:lnTo>
                <a:lnTo>
                  <a:pt x="715" y="7393"/>
                </a:lnTo>
                <a:lnTo>
                  <a:pt x="678" y="7393"/>
                </a:lnTo>
                <a:lnTo>
                  <a:pt x="577" y="7381"/>
                </a:lnTo>
                <a:lnTo>
                  <a:pt x="532" y="7357"/>
                </a:lnTo>
                <a:lnTo>
                  <a:pt x="477" y="7393"/>
                </a:lnTo>
                <a:lnTo>
                  <a:pt x="467" y="7441"/>
                </a:lnTo>
                <a:lnTo>
                  <a:pt x="467" y="7489"/>
                </a:lnTo>
                <a:lnTo>
                  <a:pt x="477" y="7526"/>
                </a:lnTo>
                <a:lnTo>
                  <a:pt x="477" y="7598"/>
                </a:lnTo>
                <a:lnTo>
                  <a:pt x="467" y="7634"/>
                </a:lnTo>
                <a:lnTo>
                  <a:pt x="431" y="7658"/>
                </a:lnTo>
                <a:lnTo>
                  <a:pt x="367" y="7682"/>
                </a:lnTo>
                <a:lnTo>
                  <a:pt x="284" y="7743"/>
                </a:lnTo>
                <a:lnTo>
                  <a:pt x="266" y="7791"/>
                </a:lnTo>
                <a:lnTo>
                  <a:pt x="247" y="7851"/>
                </a:lnTo>
                <a:lnTo>
                  <a:pt x="266" y="7899"/>
                </a:lnTo>
                <a:lnTo>
                  <a:pt x="302" y="7948"/>
                </a:lnTo>
                <a:lnTo>
                  <a:pt x="385" y="7984"/>
                </a:lnTo>
                <a:lnTo>
                  <a:pt x="449" y="8008"/>
                </a:lnTo>
                <a:lnTo>
                  <a:pt x="495" y="8008"/>
                </a:lnTo>
                <a:lnTo>
                  <a:pt x="513" y="8032"/>
                </a:lnTo>
                <a:lnTo>
                  <a:pt x="495" y="8068"/>
                </a:lnTo>
                <a:lnTo>
                  <a:pt x="477" y="8117"/>
                </a:lnTo>
                <a:lnTo>
                  <a:pt x="431" y="8189"/>
                </a:lnTo>
                <a:lnTo>
                  <a:pt x="412" y="8297"/>
                </a:lnTo>
                <a:lnTo>
                  <a:pt x="431" y="8382"/>
                </a:lnTo>
                <a:lnTo>
                  <a:pt x="467" y="8418"/>
                </a:lnTo>
                <a:lnTo>
                  <a:pt x="495" y="8442"/>
                </a:lnTo>
                <a:lnTo>
                  <a:pt x="568" y="8442"/>
                </a:lnTo>
                <a:lnTo>
                  <a:pt x="614" y="8406"/>
                </a:lnTo>
                <a:lnTo>
                  <a:pt x="678" y="8358"/>
                </a:lnTo>
                <a:lnTo>
                  <a:pt x="715" y="8358"/>
                </a:lnTo>
                <a:lnTo>
                  <a:pt x="733" y="8382"/>
                </a:lnTo>
                <a:lnTo>
                  <a:pt x="742" y="8418"/>
                </a:lnTo>
                <a:lnTo>
                  <a:pt x="761" y="8575"/>
                </a:lnTo>
                <a:lnTo>
                  <a:pt x="779" y="8647"/>
                </a:lnTo>
                <a:lnTo>
                  <a:pt x="797" y="8683"/>
                </a:lnTo>
                <a:lnTo>
                  <a:pt x="843" y="8732"/>
                </a:lnTo>
                <a:lnTo>
                  <a:pt x="898" y="8708"/>
                </a:lnTo>
                <a:lnTo>
                  <a:pt x="926" y="8683"/>
                </a:lnTo>
                <a:lnTo>
                  <a:pt x="962" y="8659"/>
                </a:lnTo>
                <a:lnTo>
                  <a:pt x="1008" y="8659"/>
                </a:lnTo>
                <a:lnTo>
                  <a:pt x="1045" y="8683"/>
                </a:lnTo>
                <a:lnTo>
                  <a:pt x="1109" y="8756"/>
                </a:lnTo>
                <a:lnTo>
                  <a:pt x="1164" y="8768"/>
                </a:lnTo>
                <a:lnTo>
                  <a:pt x="1210" y="8792"/>
                </a:lnTo>
                <a:lnTo>
                  <a:pt x="1265" y="8756"/>
                </a:lnTo>
                <a:lnTo>
                  <a:pt x="1329" y="8708"/>
                </a:lnTo>
                <a:lnTo>
                  <a:pt x="1393" y="8683"/>
                </a:lnTo>
                <a:lnTo>
                  <a:pt x="1494" y="8683"/>
                </a:lnTo>
                <a:lnTo>
                  <a:pt x="1512" y="8708"/>
                </a:lnTo>
                <a:lnTo>
                  <a:pt x="1530" y="8756"/>
                </a:lnTo>
                <a:lnTo>
                  <a:pt x="1530" y="8792"/>
                </a:lnTo>
                <a:lnTo>
                  <a:pt x="1512" y="8876"/>
                </a:lnTo>
                <a:lnTo>
                  <a:pt x="1475" y="8925"/>
                </a:lnTo>
                <a:lnTo>
                  <a:pt x="1439" y="8949"/>
                </a:lnTo>
                <a:lnTo>
                  <a:pt x="1375" y="9033"/>
                </a:lnTo>
                <a:lnTo>
                  <a:pt x="1356" y="9118"/>
                </a:lnTo>
                <a:lnTo>
                  <a:pt x="1329" y="9226"/>
                </a:lnTo>
                <a:lnTo>
                  <a:pt x="1274" y="9298"/>
                </a:lnTo>
                <a:lnTo>
                  <a:pt x="1210" y="9359"/>
                </a:lnTo>
                <a:lnTo>
                  <a:pt x="1127" y="9431"/>
                </a:lnTo>
                <a:lnTo>
                  <a:pt x="898" y="9576"/>
                </a:lnTo>
                <a:lnTo>
                  <a:pt x="797" y="9648"/>
                </a:lnTo>
                <a:lnTo>
                  <a:pt x="696" y="9757"/>
                </a:lnTo>
                <a:lnTo>
                  <a:pt x="660" y="9781"/>
                </a:lnTo>
                <a:lnTo>
                  <a:pt x="660" y="9902"/>
                </a:lnTo>
                <a:lnTo>
                  <a:pt x="678" y="9950"/>
                </a:lnTo>
                <a:lnTo>
                  <a:pt x="696" y="9974"/>
                </a:lnTo>
                <a:lnTo>
                  <a:pt x="733" y="9998"/>
                </a:lnTo>
                <a:lnTo>
                  <a:pt x="761" y="9974"/>
                </a:lnTo>
                <a:lnTo>
                  <a:pt x="816" y="9950"/>
                </a:lnTo>
                <a:lnTo>
                  <a:pt x="834" y="9889"/>
                </a:lnTo>
                <a:lnTo>
                  <a:pt x="880" y="9781"/>
                </a:lnTo>
                <a:lnTo>
                  <a:pt x="926" y="9709"/>
                </a:lnTo>
                <a:lnTo>
                  <a:pt x="999" y="9648"/>
                </a:lnTo>
                <a:lnTo>
                  <a:pt x="1146" y="9564"/>
                </a:lnTo>
                <a:lnTo>
                  <a:pt x="1292" y="9467"/>
                </a:lnTo>
                <a:lnTo>
                  <a:pt x="1430" y="9359"/>
                </a:lnTo>
                <a:lnTo>
                  <a:pt x="1475" y="9274"/>
                </a:lnTo>
                <a:lnTo>
                  <a:pt x="1530" y="9190"/>
                </a:lnTo>
                <a:lnTo>
                  <a:pt x="1576" y="9106"/>
                </a:lnTo>
                <a:lnTo>
                  <a:pt x="1622" y="9033"/>
                </a:lnTo>
                <a:lnTo>
                  <a:pt x="1741" y="8925"/>
                </a:lnTo>
                <a:lnTo>
                  <a:pt x="1860" y="8768"/>
                </a:lnTo>
                <a:lnTo>
                  <a:pt x="1888" y="8683"/>
                </a:lnTo>
                <a:lnTo>
                  <a:pt x="1924" y="8575"/>
                </a:lnTo>
                <a:lnTo>
                  <a:pt x="1924" y="8515"/>
                </a:lnTo>
                <a:lnTo>
                  <a:pt x="1961" y="8442"/>
                </a:lnTo>
                <a:lnTo>
                  <a:pt x="1989" y="8406"/>
                </a:lnTo>
                <a:lnTo>
                  <a:pt x="2044" y="8358"/>
                </a:lnTo>
                <a:lnTo>
                  <a:pt x="2044" y="8310"/>
                </a:lnTo>
                <a:lnTo>
                  <a:pt x="2053" y="8297"/>
                </a:lnTo>
                <a:lnTo>
                  <a:pt x="2126" y="8273"/>
                </a:lnTo>
                <a:lnTo>
                  <a:pt x="2154" y="8249"/>
                </a:lnTo>
                <a:lnTo>
                  <a:pt x="2172" y="8201"/>
                </a:lnTo>
                <a:lnTo>
                  <a:pt x="2190" y="8141"/>
                </a:lnTo>
                <a:lnTo>
                  <a:pt x="2209" y="8068"/>
                </a:lnTo>
                <a:lnTo>
                  <a:pt x="2236" y="8032"/>
                </a:lnTo>
                <a:lnTo>
                  <a:pt x="2291" y="7984"/>
                </a:lnTo>
                <a:lnTo>
                  <a:pt x="2309" y="8008"/>
                </a:lnTo>
                <a:lnTo>
                  <a:pt x="2319" y="8032"/>
                </a:lnTo>
                <a:lnTo>
                  <a:pt x="2337" y="8068"/>
                </a:lnTo>
                <a:lnTo>
                  <a:pt x="2319" y="8165"/>
                </a:lnTo>
                <a:lnTo>
                  <a:pt x="2291" y="8273"/>
                </a:lnTo>
                <a:lnTo>
                  <a:pt x="2209" y="8418"/>
                </a:lnTo>
                <a:lnTo>
                  <a:pt x="2172" y="8527"/>
                </a:lnTo>
                <a:lnTo>
                  <a:pt x="2154" y="8623"/>
                </a:lnTo>
                <a:lnTo>
                  <a:pt x="2154" y="8659"/>
                </a:lnTo>
                <a:lnTo>
                  <a:pt x="2209" y="8732"/>
                </a:lnTo>
                <a:lnTo>
                  <a:pt x="2273" y="8708"/>
                </a:lnTo>
                <a:lnTo>
                  <a:pt x="2319" y="8683"/>
                </a:lnTo>
                <a:lnTo>
                  <a:pt x="2401" y="8623"/>
                </a:lnTo>
                <a:lnTo>
                  <a:pt x="2493" y="8551"/>
                </a:lnTo>
                <a:lnTo>
                  <a:pt x="2621" y="8406"/>
                </a:lnTo>
                <a:lnTo>
                  <a:pt x="2667" y="8358"/>
                </a:lnTo>
                <a:lnTo>
                  <a:pt x="2685" y="8358"/>
                </a:lnTo>
                <a:lnTo>
                  <a:pt x="2685" y="8273"/>
                </a:lnTo>
                <a:lnTo>
                  <a:pt x="2667" y="8225"/>
                </a:lnTo>
                <a:lnTo>
                  <a:pt x="2667" y="8189"/>
                </a:lnTo>
                <a:lnTo>
                  <a:pt x="2658" y="8165"/>
                </a:lnTo>
                <a:lnTo>
                  <a:pt x="2667" y="8117"/>
                </a:lnTo>
                <a:lnTo>
                  <a:pt x="2703" y="8092"/>
                </a:lnTo>
                <a:lnTo>
                  <a:pt x="2768" y="8092"/>
                </a:lnTo>
                <a:lnTo>
                  <a:pt x="2868" y="8068"/>
                </a:lnTo>
                <a:lnTo>
                  <a:pt x="2969" y="8068"/>
                </a:lnTo>
                <a:lnTo>
                  <a:pt x="3070" y="8092"/>
                </a:lnTo>
                <a:lnTo>
                  <a:pt x="3152" y="8141"/>
                </a:lnTo>
                <a:lnTo>
                  <a:pt x="3235" y="8225"/>
                </a:lnTo>
                <a:lnTo>
                  <a:pt x="3281" y="8310"/>
                </a:lnTo>
                <a:lnTo>
                  <a:pt x="3317" y="8358"/>
                </a:lnTo>
                <a:lnTo>
                  <a:pt x="3354" y="8382"/>
                </a:lnTo>
                <a:lnTo>
                  <a:pt x="3418" y="8382"/>
                </a:lnTo>
                <a:lnTo>
                  <a:pt x="3482" y="8358"/>
                </a:lnTo>
                <a:lnTo>
                  <a:pt x="3547" y="8358"/>
                </a:lnTo>
                <a:lnTo>
                  <a:pt x="3629" y="8382"/>
                </a:lnTo>
                <a:lnTo>
                  <a:pt x="3702" y="8418"/>
                </a:lnTo>
                <a:lnTo>
                  <a:pt x="3831" y="8515"/>
                </a:lnTo>
                <a:lnTo>
                  <a:pt x="3977" y="8575"/>
                </a:lnTo>
                <a:lnTo>
                  <a:pt x="4115" y="8659"/>
                </a:lnTo>
                <a:lnTo>
                  <a:pt x="4197" y="8756"/>
                </a:lnTo>
                <a:lnTo>
                  <a:pt x="4298" y="8840"/>
                </a:lnTo>
                <a:lnTo>
                  <a:pt x="4344" y="8925"/>
                </a:lnTo>
                <a:lnTo>
                  <a:pt x="4380" y="9009"/>
                </a:lnTo>
                <a:lnTo>
                  <a:pt x="4463" y="9190"/>
                </a:lnTo>
                <a:lnTo>
                  <a:pt x="4500" y="9274"/>
                </a:lnTo>
                <a:lnTo>
                  <a:pt x="4545" y="9359"/>
                </a:lnTo>
                <a:lnTo>
                  <a:pt x="4646" y="9491"/>
                </a:lnTo>
                <a:lnTo>
                  <a:pt x="4674" y="9516"/>
                </a:lnTo>
                <a:lnTo>
                  <a:pt x="4729" y="9516"/>
                </a:lnTo>
                <a:lnTo>
                  <a:pt x="4747" y="9467"/>
                </a:lnTo>
                <a:lnTo>
                  <a:pt x="4756" y="9431"/>
                </a:lnTo>
                <a:lnTo>
                  <a:pt x="4747" y="9383"/>
                </a:lnTo>
                <a:lnTo>
                  <a:pt x="4692" y="9298"/>
                </a:lnTo>
                <a:lnTo>
                  <a:pt x="4646" y="9214"/>
                </a:lnTo>
                <a:lnTo>
                  <a:pt x="4610" y="9142"/>
                </a:lnTo>
                <a:lnTo>
                  <a:pt x="4610" y="9057"/>
                </a:lnTo>
                <a:lnTo>
                  <a:pt x="4646" y="9033"/>
                </a:lnTo>
                <a:lnTo>
                  <a:pt x="4710" y="9033"/>
                </a:lnTo>
                <a:lnTo>
                  <a:pt x="4747" y="9081"/>
                </a:lnTo>
                <a:lnTo>
                  <a:pt x="4848" y="9298"/>
                </a:lnTo>
                <a:lnTo>
                  <a:pt x="4976" y="9624"/>
                </a:lnTo>
                <a:lnTo>
                  <a:pt x="5077" y="9902"/>
                </a:lnTo>
                <a:lnTo>
                  <a:pt x="5178" y="10167"/>
                </a:lnTo>
                <a:lnTo>
                  <a:pt x="5260" y="10299"/>
                </a:lnTo>
                <a:lnTo>
                  <a:pt x="5324" y="10432"/>
                </a:lnTo>
                <a:lnTo>
                  <a:pt x="5407" y="10565"/>
                </a:lnTo>
                <a:lnTo>
                  <a:pt x="5453" y="10710"/>
                </a:lnTo>
                <a:lnTo>
                  <a:pt x="5572" y="11059"/>
                </a:lnTo>
                <a:lnTo>
                  <a:pt x="5608" y="11192"/>
                </a:lnTo>
                <a:lnTo>
                  <a:pt x="5627" y="11264"/>
                </a:lnTo>
                <a:lnTo>
                  <a:pt x="5654" y="11325"/>
                </a:lnTo>
                <a:lnTo>
                  <a:pt x="5709" y="11373"/>
                </a:lnTo>
                <a:lnTo>
                  <a:pt x="5755" y="11373"/>
                </a:lnTo>
                <a:lnTo>
                  <a:pt x="5810" y="11349"/>
                </a:lnTo>
                <a:lnTo>
                  <a:pt x="5874" y="11301"/>
                </a:lnTo>
                <a:lnTo>
                  <a:pt x="5902" y="11276"/>
                </a:lnTo>
                <a:lnTo>
                  <a:pt x="5975" y="11264"/>
                </a:lnTo>
                <a:lnTo>
                  <a:pt x="6021" y="11264"/>
                </a:lnTo>
                <a:lnTo>
                  <a:pt x="6085" y="11276"/>
                </a:lnTo>
                <a:lnTo>
                  <a:pt x="6140" y="11301"/>
                </a:lnTo>
                <a:lnTo>
                  <a:pt x="6186" y="11349"/>
                </a:lnTo>
                <a:lnTo>
                  <a:pt x="6241" y="11397"/>
                </a:lnTo>
                <a:lnTo>
                  <a:pt x="6268" y="11457"/>
                </a:lnTo>
                <a:lnTo>
                  <a:pt x="6287" y="11542"/>
                </a:lnTo>
                <a:lnTo>
                  <a:pt x="6268" y="11626"/>
                </a:lnTo>
                <a:lnTo>
                  <a:pt x="6250" y="11723"/>
                </a:lnTo>
                <a:lnTo>
                  <a:pt x="6204" y="11759"/>
                </a:lnTo>
                <a:lnTo>
                  <a:pt x="6158" y="11807"/>
                </a:lnTo>
                <a:lnTo>
                  <a:pt x="6085" y="11807"/>
                </a:lnTo>
                <a:lnTo>
                  <a:pt x="6021" y="11783"/>
                </a:lnTo>
                <a:lnTo>
                  <a:pt x="5957" y="11783"/>
                </a:lnTo>
                <a:lnTo>
                  <a:pt x="5920" y="11807"/>
                </a:lnTo>
                <a:lnTo>
                  <a:pt x="5902" y="11831"/>
                </a:lnTo>
                <a:lnTo>
                  <a:pt x="5874" y="11891"/>
                </a:lnTo>
                <a:lnTo>
                  <a:pt x="5856" y="12000"/>
                </a:lnTo>
                <a:lnTo>
                  <a:pt x="5856" y="12084"/>
                </a:lnTo>
                <a:lnTo>
                  <a:pt x="5893" y="12217"/>
                </a:lnTo>
                <a:lnTo>
                  <a:pt x="5938" y="12326"/>
                </a:lnTo>
                <a:lnTo>
                  <a:pt x="6067" y="12531"/>
                </a:lnTo>
                <a:lnTo>
                  <a:pt x="6158" y="12651"/>
                </a:lnTo>
                <a:lnTo>
                  <a:pt x="6168" y="12748"/>
                </a:lnTo>
                <a:lnTo>
                  <a:pt x="6186" y="12832"/>
                </a:lnTo>
                <a:lnTo>
                  <a:pt x="6204" y="13049"/>
                </a:lnTo>
                <a:lnTo>
                  <a:pt x="6186" y="13242"/>
                </a:lnTo>
                <a:lnTo>
                  <a:pt x="6158" y="13664"/>
                </a:lnTo>
                <a:lnTo>
                  <a:pt x="6140" y="13857"/>
                </a:lnTo>
                <a:lnTo>
                  <a:pt x="6140" y="13942"/>
                </a:lnTo>
                <a:lnTo>
                  <a:pt x="6158" y="14050"/>
                </a:lnTo>
                <a:lnTo>
                  <a:pt x="6250" y="14364"/>
                </a:lnTo>
                <a:lnTo>
                  <a:pt x="6287" y="14484"/>
                </a:lnTo>
                <a:lnTo>
                  <a:pt x="6323" y="14665"/>
                </a:lnTo>
                <a:lnTo>
                  <a:pt x="6369" y="14822"/>
                </a:lnTo>
                <a:lnTo>
                  <a:pt x="6415" y="14943"/>
                </a:lnTo>
                <a:lnTo>
                  <a:pt x="6534" y="15292"/>
                </a:lnTo>
                <a:lnTo>
                  <a:pt x="6653" y="15522"/>
                </a:lnTo>
                <a:lnTo>
                  <a:pt x="6782" y="15715"/>
                </a:lnTo>
                <a:lnTo>
                  <a:pt x="6882" y="15799"/>
                </a:lnTo>
                <a:lnTo>
                  <a:pt x="6965" y="15883"/>
                </a:lnTo>
                <a:lnTo>
                  <a:pt x="7066" y="15956"/>
                </a:lnTo>
                <a:lnTo>
                  <a:pt x="7130" y="16064"/>
                </a:lnTo>
                <a:lnTo>
                  <a:pt x="7185" y="16149"/>
                </a:lnTo>
                <a:lnTo>
                  <a:pt x="7203" y="16233"/>
                </a:lnTo>
                <a:lnTo>
                  <a:pt x="7267" y="16414"/>
                </a:lnTo>
                <a:lnTo>
                  <a:pt x="7368" y="16583"/>
                </a:lnTo>
                <a:lnTo>
                  <a:pt x="7450" y="16764"/>
                </a:lnTo>
                <a:lnTo>
                  <a:pt x="7469" y="16824"/>
                </a:lnTo>
                <a:lnTo>
                  <a:pt x="7469" y="16909"/>
                </a:lnTo>
                <a:lnTo>
                  <a:pt x="7414" y="17041"/>
                </a:lnTo>
                <a:lnTo>
                  <a:pt x="7414" y="17089"/>
                </a:lnTo>
                <a:lnTo>
                  <a:pt x="7432" y="17126"/>
                </a:lnTo>
                <a:lnTo>
                  <a:pt x="7469" y="17222"/>
                </a:lnTo>
                <a:lnTo>
                  <a:pt x="7579" y="17331"/>
                </a:lnTo>
                <a:lnTo>
                  <a:pt x="7661" y="17463"/>
                </a:lnTo>
                <a:lnTo>
                  <a:pt x="7744" y="17584"/>
                </a:lnTo>
                <a:lnTo>
                  <a:pt x="7817" y="17765"/>
                </a:lnTo>
                <a:lnTo>
                  <a:pt x="7863" y="17934"/>
                </a:lnTo>
                <a:lnTo>
                  <a:pt x="7900" y="18006"/>
                </a:lnTo>
                <a:lnTo>
                  <a:pt x="7909" y="18042"/>
                </a:lnTo>
                <a:lnTo>
                  <a:pt x="7945" y="18090"/>
                </a:lnTo>
                <a:lnTo>
                  <a:pt x="8028" y="18090"/>
                </a:lnTo>
                <a:lnTo>
                  <a:pt x="8064" y="18042"/>
                </a:lnTo>
                <a:lnTo>
                  <a:pt x="8064" y="17958"/>
                </a:lnTo>
                <a:lnTo>
                  <a:pt x="7991" y="17789"/>
                </a:lnTo>
                <a:lnTo>
                  <a:pt x="7881" y="17572"/>
                </a:lnTo>
                <a:lnTo>
                  <a:pt x="7826" y="17475"/>
                </a:lnTo>
                <a:lnTo>
                  <a:pt x="7762" y="17367"/>
                </a:lnTo>
                <a:lnTo>
                  <a:pt x="7698" y="17222"/>
                </a:lnTo>
                <a:lnTo>
                  <a:pt x="7634" y="17041"/>
                </a:lnTo>
                <a:lnTo>
                  <a:pt x="7579" y="16872"/>
                </a:lnTo>
                <a:lnTo>
                  <a:pt x="7533" y="16667"/>
                </a:lnTo>
                <a:lnTo>
                  <a:pt x="7496" y="16523"/>
                </a:lnTo>
                <a:lnTo>
                  <a:pt x="7496" y="16366"/>
                </a:lnTo>
                <a:lnTo>
                  <a:pt x="7515" y="16318"/>
                </a:lnTo>
                <a:lnTo>
                  <a:pt x="7515" y="16281"/>
                </a:lnTo>
                <a:lnTo>
                  <a:pt x="7551" y="16233"/>
                </a:lnTo>
                <a:lnTo>
                  <a:pt x="7560" y="16209"/>
                </a:lnTo>
                <a:lnTo>
                  <a:pt x="7634" y="16209"/>
                </a:lnTo>
                <a:lnTo>
                  <a:pt x="7698" y="16257"/>
                </a:lnTo>
                <a:lnTo>
                  <a:pt x="7744" y="16318"/>
                </a:lnTo>
                <a:lnTo>
                  <a:pt x="7799" y="16414"/>
                </a:lnTo>
                <a:lnTo>
                  <a:pt x="7863" y="16583"/>
                </a:lnTo>
                <a:lnTo>
                  <a:pt x="8046" y="16957"/>
                </a:lnTo>
                <a:lnTo>
                  <a:pt x="8459" y="17897"/>
                </a:lnTo>
                <a:lnTo>
                  <a:pt x="8578" y="18115"/>
                </a:lnTo>
                <a:lnTo>
                  <a:pt x="8642" y="18271"/>
                </a:lnTo>
                <a:lnTo>
                  <a:pt x="8706" y="18392"/>
                </a:lnTo>
                <a:lnTo>
                  <a:pt x="8724" y="18464"/>
                </a:lnTo>
                <a:lnTo>
                  <a:pt x="8743" y="18525"/>
                </a:lnTo>
                <a:lnTo>
                  <a:pt x="8743" y="18898"/>
                </a:lnTo>
                <a:lnTo>
                  <a:pt x="8770" y="19116"/>
                </a:lnTo>
                <a:lnTo>
                  <a:pt x="8807" y="19200"/>
                </a:lnTo>
                <a:lnTo>
                  <a:pt x="8843" y="19296"/>
                </a:lnTo>
                <a:lnTo>
                  <a:pt x="8908" y="19333"/>
                </a:lnTo>
                <a:lnTo>
                  <a:pt x="8972" y="19357"/>
                </a:lnTo>
                <a:lnTo>
                  <a:pt x="9027" y="19405"/>
                </a:lnTo>
                <a:lnTo>
                  <a:pt x="9091" y="19417"/>
                </a:lnTo>
                <a:lnTo>
                  <a:pt x="9155" y="19514"/>
                </a:lnTo>
                <a:lnTo>
                  <a:pt x="9192" y="19550"/>
                </a:lnTo>
                <a:lnTo>
                  <a:pt x="9238" y="19574"/>
                </a:lnTo>
                <a:lnTo>
                  <a:pt x="9320" y="19598"/>
                </a:lnTo>
                <a:lnTo>
                  <a:pt x="9357" y="19598"/>
                </a:lnTo>
                <a:lnTo>
                  <a:pt x="9384" y="19622"/>
                </a:lnTo>
                <a:lnTo>
                  <a:pt x="9457" y="19707"/>
                </a:lnTo>
                <a:lnTo>
                  <a:pt x="9558" y="19815"/>
                </a:lnTo>
                <a:lnTo>
                  <a:pt x="9650" y="19899"/>
                </a:lnTo>
                <a:lnTo>
                  <a:pt x="9751" y="19948"/>
                </a:lnTo>
                <a:lnTo>
                  <a:pt x="9852" y="19972"/>
                </a:lnTo>
                <a:lnTo>
                  <a:pt x="9971" y="19948"/>
                </a:lnTo>
                <a:lnTo>
                  <a:pt x="10071" y="19924"/>
                </a:lnTo>
                <a:lnTo>
                  <a:pt x="10200" y="19863"/>
                </a:lnTo>
                <a:lnTo>
                  <a:pt x="10282" y="19863"/>
                </a:lnTo>
                <a:lnTo>
                  <a:pt x="10346" y="19875"/>
                </a:lnTo>
                <a:lnTo>
                  <a:pt x="10548" y="20092"/>
                </a:lnTo>
                <a:lnTo>
                  <a:pt x="10667" y="20249"/>
                </a:lnTo>
                <a:lnTo>
                  <a:pt x="10713" y="20334"/>
                </a:lnTo>
                <a:lnTo>
                  <a:pt x="10786" y="20406"/>
                </a:lnTo>
                <a:lnTo>
                  <a:pt x="10832" y="20430"/>
                </a:lnTo>
                <a:lnTo>
                  <a:pt x="10896" y="20442"/>
                </a:lnTo>
                <a:lnTo>
                  <a:pt x="10979" y="20466"/>
                </a:lnTo>
                <a:lnTo>
                  <a:pt x="11043" y="20515"/>
                </a:lnTo>
                <a:lnTo>
                  <a:pt x="11116" y="20551"/>
                </a:lnTo>
                <a:lnTo>
                  <a:pt x="11180" y="20647"/>
                </a:lnTo>
                <a:lnTo>
                  <a:pt x="11217" y="20683"/>
                </a:lnTo>
                <a:lnTo>
                  <a:pt x="11226" y="20756"/>
                </a:lnTo>
                <a:lnTo>
                  <a:pt x="11263" y="20901"/>
                </a:lnTo>
                <a:lnTo>
                  <a:pt x="11299" y="21033"/>
                </a:lnTo>
                <a:lnTo>
                  <a:pt x="11309" y="21106"/>
                </a:lnTo>
                <a:lnTo>
                  <a:pt x="11345" y="21166"/>
                </a:lnTo>
                <a:lnTo>
                  <a:pt x="11391" y="21214"/>
                </a:lnTo>
                <a:lnTo>
                  <a:pt x="11446" y="21250"/>
                </a:lnTo>
                <a:lnTo>
                  <a:pt x="11529" y="21298"/>
                </a:lnTo>
                <a:lnTo>
                  <a:pt x="11629" y="21431"/>
                </a:lnTo>
                <a:lnTo>
                  <a:pt x="11657" y="21491"/>
                </a:lnTo>
                <a:lnTo>
                  <a:pt x="11712" y="21564"/>
                </a:lnTo>
                <a:lnTo>
                  <a:pt x="11794" y="21588"/>
                </a:lnTo>
                <a:lnTo>
                  <a:pt x="11877" y="21600"/>
                </a:lnTo>
                <a:lnTo>
                  <a:pt x="12060" y="21564"/>
                </a:lnTo>
                <a:lnTo>
                  <a:pt x="12188" y="21516"/>
                </a:lnTo>
                <a:lnTo>
                  <a:pt x="12326" y="21516"/>
                </a:lnTo>
                <a:lnTo>
                  <a:pt x="12353" y="21347"/>
                </a:lnTo>
                <a:lnTo>
                  <a:pt x="12289" y="21347"/>
                </a:lnTo>
                <a:lnTo>
                  <a:pt x="12225" y="21359"/>
                </a:lnTo>
                <a:lnTo>
                  <a:pt x="12143" y="21383"/>
                </a:lnTo>
                <a:lnTo>
                  <a:pt x="12078" y="21407"/>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3" name="Freeform 10"/>
          <p:cNvSpPr>
            <a:spLocks noGrp="1"/>
          </p:cNvSpPr>
          <p:nvPr>
            <p:ph type="body" sz="quarter" idx="24"/>
          </p:nvPr>
        </p:nvSpPr>
        <p:spPr>
          <a:xfrm>
            <a:off x="7651869" y="8756996"/>
            <a:ext cx="2295335" cy="4320055"/>
          </a:xfrm>
          <a:custGeom>
            <a:avLst/>
            <a:gdLst/>
            <a:ahLst/>
            <a:cxnLst>
              <a:cxn ang="0">
                <a:pos x="wd2" y="hd2"/>
              </a:cxn>
              <a:cxn ang="5400000">
                <a:pos x="wd2" y="hd2"/>
              </a:cxn>
              <a:cxn ang="10800000">
                <a:pos x="wd2" y="hd2"/>
              </a:cxn>
              <a:cxn ang="16200000">
                <a:pos x="wd2" y="hd2"/>
              </a:cxn>
            </a:cxnLst>
            <a:rect l="0" t="0" r="r" b="b"/>
            <a:pathLst>
              <a:path w="21600" h="21600" extrusionOk="0">
                <a:moveTo>
                  <a:pt x="21539" y="5575"/>
                </a:moveTo>
                <a:lnTo>
                  <a:pt x="21324" y="5282"/>
                </a:lnTo>
                <a:lnTo>
                  <a:pt x="21078" y="5168"/>
                </a:lnTo>
                <a:lnTo>
                  <a:pt x="20864" y="5054"/>
                </a:lnTo>
                <a:lnTo>
                  <a:pt x="20311" y="4809"/>
                </a:lnTo>
                <a:lnTo>
                  <a:pt x="20097" y="4728"/>
                </a:lnTo>
                <a:lnTo>
                  <a:pt x="19759" y="4613"/>
                </a:lnTo>
                <a:lnTo>
                  <a:pt x="19268" y="4499"/>
                </a:lnTo>
                <a:lnTo>
                  <a:pt x="18716" y="4402"/>
                </a:lnTo>
                <a:lnTo>
                  <a:pt x="18378" y="4369"/>
                </a:lnTo>
                <a:lnTo>
                  <a:pt x="17980" y="4336"/>
                </a:lnTo>
                <a:lnTo>
                  <a:pt x="17703" y="4320"/>
                </a:lnTo>
                <a:lnTo>
                  <a:pt x="17427" y="4255"/>
                </a:lnTo>
                <a:lnTo>
                  <a:pt x="17212" y="4173"/>
                </a:lnTo>
                <a:lnTo>
                  <a:pt x="16998" y="4043"/>
                </a:lnTo>
                <a:lnTo>
                  <a:pt x="16814" y="3929"/>
                </a:lnTo>
                <a:lnTo>
                  <a:pt x="16537" y="3847"/>
                </a:lnTo>
                <a:lnTo>
                  <a:pt x="16261" y="3749"/>
                </a:lnTo>
                <a:lnTo>
                  <a:pt x="16108" y="3701"/>
                </a:lnTo>
                <a:lnTo>
                  <a:pt x="15709" y="3701"/>
                </a:lnTo>
                <a:lnTo>
                  <a:pt x="15433" y="3668"/>
                </a:lnTo>
                <a:lnTo>
                  <a:pt x="15095" y="3570"/>
                </a:lnTo>
                <a:lnTo>
                  <a:pt x="14758" y="3423"/>
                </a:lnTo>
                <a:lnTo>
                  <a:pt x="14359" y="3228"/>
                </a:lnTo>
                <a:lnTo>
                  <a:pt x="14206" y="3097"/>
                </a:lnTo>
                <a:lnTo>
                  <a:pt x="14052" y="2951"/>
                </a:lnTo>
                <a:lnTo>
                  <a:pt x="13776" y="2478"/>
                </a:lnTo>
                <a:lnTo>
                  <a:pt x="13592" y="2282"/>
                </a:lnTo>
                <a:lnTo>
                  <a:pt x="13439" y="2070"/>
                </a:lnTo>
                <a:lnTo>
                  <a:pt x="13316" y="1956"/>
                </a:lnTo>
                <a:lnTo>
                  <a:pt x="13193" y="1858"/>
                </a:lnTo>
                <a:lnTo>
                  <a:pt x="13040" y="1810"/>
                </a:lnTo>
                <a:lnTo>
                  <a:pt x="12886" y="1744"/>
                </a:lnTo>
                <a:lnTo>
                  <a:pt x="12487" y="1663"/>
                </a:lnTo>
                <a:lnTo>
                  <a:pt x="12089" y="1549"/>
                </a:lnTo>
                <a:lnTo>
                  <a:pt x="11598" y="1451"/>
                </a:lnTo>
                <a:lnTo>
                  <a:pt x="11107" y="1369"/>
                </a:lnTo>
                <a:lnTo>
                  <a:pt x="10585" y="1223"/>
                </a:lnTo>
                <a:lnTo>
                  <a:pt x="10033" y="1043"/>
                </a:lnTo>
                <a:lnTo>
                  <a:pt x="9603" y="799"/>
                </a:lnTo>
                <a:lnTo>
                  <a:pt x="9205" y="571"/>
                </a:lnTo>
                <a:lnTo>
                  <a:pt x="8928" y="391"/>
                </a:lnTo>
                <a:lnTo>
                  <a:pt x="8775" y="310"/>
                </a:lnTo>
                <a:lnTo>
                  <a:pt x="8591" y="245"/>
                </a:lnTo>
                <a:lnTo>
                  <a:pt x="8161" y="163"/>
                </a:lnTo>
                <a:lnTo>
                  <a:pt x="7701" y="98"/>
                </a:lnTo>
                <a:lnTo>
                  <a:pt x="7364" y="65"/>
                </a:lnTo>
                <a:lnTo>
                  <a:pt x="5922" y="65"/>
                </a:lnTo>
                <a:lnTo>
                  <a:pt x="5308" y="33"/>
                </a:lnTo>
                <a:lnTo>
                  <a:pt x="5001" y="0"/>
                </a:lnTo>
                <a:lnTo>
                  <a:pt x="4664" y="33"/>
                </a:lnTo>
                <a:lnTo>
                  <a:pt x="4480" y="65"/>
                </a:lnTo>
                <a:lnTo>
                  <a:pt x="4388" y="130"/>
                </a:lnTo>
                <a:lnTo>
                  <a:pt x="4388" y="179"/>
                </a:lnTo>
                <a:lnTo>
                  <a:pt x="4418" y="245"/>
                </a:lnTo>
                <a:lnTo>
                  <a:pt x="4418" y="359"/>
                </a:lnTo>
                <a:lnTo>
                  <a:pt x="4602" y="538"/>
                </a:lnTo>
                <a:lnTo>
                  <a:pt x="4602" y="619"/>
                </a:lnTo>
                <a:lnTo>
                  <a:pt x="4480" y="685"/>
                </a:lnTo>
                <a:lnTo>
                  <a:pt x="4265" y="685"/>
                </a:lnTo>
                <a:lnTo>
                  <a:pt x="4050" y="571"/>
                </a:lnTo>
                <a:lnTo>
                  <a:pt x="3927" y="473"/>
                </a:lnTo>
                <a:lnTo>
                  <a:pt x="3866" y="310"/>
                </a:lnTo>
                <a:lnTo>
                  <a:pt x="3835" y="212"/>
                </a:lnTo>
                <a:lnTo>
                  <a:pt x="3774" y="130"/>
                </a:lnTo>
                <a:lnTo>
                  <a:pt x="3651" y="65"/>
                </a:lnTo>
                <a:lnTo>
                  <a:pt x="3559" y="33"/>
                </a:lnTo>
                <a:lnTo>
                  <a:pt x="3375" y="33"/>
                </a:lnTo>
                <a:lnTo>
                  <a:pt x="3222" y="98"/>
                </a:lnTo>
                <a:lnTo>
                  <a:pt x="2884" y="212"/>
                </a:lnTo>
                <a:lnTo>
                  <a:pt x="2761" y="277"/>
                </a:lnTo>
                <a:lnTo>
                  <a:pt x="2669" y="359"/>
                </a:lnTo>
                <a:lnTo>
                  <a:pt x="2547" y="538"/>
                </a:lnTo>
                <a:lnTo>
                  <a:pt x="2424" y="619"/>
                </a:lnTo>
                <a:lnTo>
                  <a:pt x="2393" y="717"/>
                </a:lnTo>
                <a:lnTo>
                  <a:pt x="2209" y="750"/>
                </a:lnTo>
                <a:lnTo>
                  <a:pt x="1994" y="782"/>
                </a:lnTo>
                <a:lnTo>
                  <a:pt x="1810" y="750"/>
                </a:lnTo>
                <a:lnTo>
                  <a:pt x="1657" y="717"/>
                </a:lnTo>
                <a:lnTo>
                  <a:pt x="1319" y="571"/>
                </a:lnTo>
                <a:lnTo>
                  <a:pt x="1227" y="505"/>
                </a:lnTo>
                <a:lnTo>
                  <a:pt x="982" y="456"/>
                </a:lnTo>
                <a:lnTo>
                  <a:pt x="920" y="456"/>
                </a:lnTo>
                <a:lnTo>
                  <a:pt x="828" y="685"/>
                </a:lnTo>
                <a:lnTo>
                  <a:pt x="890" y="717"/>
                </a:lnTo>
                <a:lnTo>
                  <a:pt x="982" y="717"/>
                </a:lnTo>
                <a:lnTo>
                  <a:pt x="1166" y="782"/>
                </a:lnTo>
                <a:lnTo>
                  <a:pt x="1227" y="831"/>
                </a:lnTo>
                <a:lnTo>
                  <a:pt x="1258" y="897"/>
                </a:lnTo>
                <a:lnTo>
                  <a:pt x="1319" y="1076"/>
                </a:lnTo>
                <a:lnTo>
                  <a:pt x="1319" y="1125"/>
                </a:lnTo>
                <a:lnTo>
                  <a:pt x="1595" y="1272"/>
                </a:lnTo>
                <a:lnTo>
                  <a:pt x="1718" y="1369"/>
                </a:lnTo>
                <a:lnTo>
                  <a:pt x="1718" y="1565"/>
                </a:lnTo>
                <a:lnTo>
                  <a:pt x="1657" y="1810"/>
                </a:lnTo>
                <a:lnTo>
                  <a:pt x="1534" y="2021"/>
                </a:lnTo>
                <a:lnTo>
                  <a:pt x="1503" y="2184"/>
                </a:lnTo>
                <a:lnTo>
                  <a:pt x="1442" y="2364"/>
                </a:lnTo>
                <a:lnTo>
                  <a:pt x="1534" y="2722"/>
                </a:lnTo>
                <a:lnTo>
                  <a:pt x="1534" y="2902"/>
                </a:lnTo>
                <a:lnTo>
                  <a:pt x="1381" y="3097"/>
                </a:lnTo>
                <a:lnTo>
                  <a:pt x="1105" y="3342"/>
                </a:lnTo>
                <a:lnTo>
                  <a:pt x="828" y="3554"/>
                </a:lnTo>
                <a:lnTo>
                  <a:pt x="276" y="3994"/>
                </a:lnTo>
                <a:lnTo>
                  <a:pt x="92" y="4190"/>
                </a:lnTo>
                <a:lnTo>
                  <a:pt x="0" y="4434"/>
                </a:lnTo>
                <a:lnTo>
                  <a:pt x="0" y="4874"/>
                </a:lnTo>
                <a:lnTo>
                  <a:pt x="61" y="5021"/>
                </a:lnTo>
                <a:lnTo>
                  <a:pt x="92" y="5168"/>
                </a:lnTo>
                <a:lnTo>
                  <a:pt x="338" y="5412"/>
                </a:lnTo>
                <a:lnTo>
                  <a:pt x="644" y="5640"/>
                </a:lnTo>
                <a:lnTo>
                  <a:pt x="982" y="5852"/>
                </a:lnTo>
                <a:lnTo>
                  <a:pt x="1166" y="5934"/>
                </a:lnTo>
                <a:lnTo>
                  <a:pt x="1319" y="6032"/>
                </a:lnTo>
                <a:lnTo>
                  <a:pt x="1503" y="6227"/>
                </a:lnTo>
                <a:lnTo>
                  <a:pt x="1657" y="6700"/>
                </a:lnTo>
                <a:lnTo>
                  <a:pt x="1810" y="6912"/>
                </a:lnTo>
                <a:lnTo>
                  <a:pt x="1994" y="7124"/>
                </a:lnTo>
                <a:lnTo>
                  <a:pt x="2209" y="7271"/>
                </a:lnTo>
                <a:lnTo>
                  <a:pt x="2270" y="7352"/>
                </a:lnTo>
                <a:lnTo>
                  <a:pt x="2270" y="7711"/>
                </a:lnTo>
                <a:lnTo>
                  <a:pt x="2332" y="7825"/>
                </a:lnTo>
                <a:lnTo>
                  <a:pt x="2393" y="7972"/>
                </a:lnTo>
                <a:lnTo>
                  <a:pt x="2485" y="8118"/>
                </a:lnTo>
                <a:lnTo>
                  <a:pt x="2669" y="8232"/>
                </a:lnTo>
                <a:lnTo>
                  <a:pt x="3222" y="8363"/>
                </a:lnTo>
                <a:lnTo>
                  <a:pt x="3651" y="8444"/>
                </a:lnTo>
                <a:lnTo>
                  <a:pt x="3866" y="8510"/>
                </a:lnTo>
                <a:lnTo>
                  <a:pt x="4050" y="8591"/>
                </a:lnTo>
                <a:lnTo>
                  <a:pt x="4418" y="8738"/>
                </a:lnTo>
                <a:lnTo>
                  <a:pt x="4725" y="8917"/>
                </a:lnTo>
                <a:lnTo>
                  <a:pt x="4878" y="9031"/>
                </a:lnTo>
                <a:lnTo>
                  <a:pt x="5001" y="9178"/>
                </a:lnTo>
                <a:lnTo>
                  <a:pt x="5032" y="9455"/>
                </a:lnTo>
                <a:lnTo>
                  <a:pt x="5032" y="10156"/>
                </a:lnTo>
                <a:lnTo>
                  <a:pt x="5001" y="10384"/>
                </a:lnTo>
                <a:lnTo>
                  <a:pt x="4878" y="10629"/>
                </a:lnTo>
                <a:lnTo>
                  <a:pt x="4817" y="10776"/>
                </a:lnTo>
                <a:lnTo>
                  <a:pt x="4817" y="11102"/>
                </a:lnTo>
                <a:lnTo>
                  <a:pt x="4878" y="11216"/>
                </a:lnTo>
                <a:lnTo>
                  <a:pt x="4817" y="11314"/>
                </a:lnTo>
                <a:lnTo>
                  <a:pt x="4725" y="11477"/>
                </a:lnTo>
                <a:lnTo>
                  <a:pt x="4725" y="11656"/>
                </a:lnTo>
                <a:lnTo>
                  <a:pt x="4756" y="11770"/>
                </a:lnTo>
                <a:lnTo>
                  <a:pt x="4756" y="11933"/>
                </a:lnTo>
                <a:lnTo>
                  <a:pt x="4725" y="12047"/>
                </a:lnTo>
                <a:lnTo>
                  <a:pt x="4664" y="12194"/>
                </a:lnTo>
                <a:lnTo>
                  <a:pt x="4541" y="12422"/>
                </a:lnTo>
                <a:lnTo>
                  <a:pt x="4480" y="12552"/>
                </a:lnTo>
                <a:lnTo>
                  <a:pt x="4418" y="12699"/>
                </a:lnTo>
                <a:lnTo>
                  <a:pt x="4480" y="12813"/>
                </a:lnTo>
                <a:lnTo>
                  <a:pt x="4541" y="12895"/>
                </a:lnTo>
                <a:lnTo>
                  <a:pt x="4418" y="13042"/>
                </a:lnTo>
                <a:lnTo>
                  <a:pt x="4418" y="13253"/>
                </a:lnTo>
                <a:lnTo>
                  <a:pt x="4480" y="13319"/>
                </a:lnTo>
                <a:lnTo>
                  <a:pt x="4602" y="13433"/>
                </a:lnTo>
                <a:lnTo>
                  <a:pt x="4664" y="13547"/>
                </a:lnTo>
                <a:lnTo>
                  <a:pt x="4664" y="13628"/>
                </a:lnTo>
                <a:lnTo>
                  <a:pt x="4602" y="13726"/>
                </a:lnTo>
                <a:lnTo>
                  <a:pt x="4541" y="13808"/>
                </a:lnTo>
                <a:lnTo>
                  <a:pt x="4326" y="13987"/>
                </a:lnTo>
                <a:lnTo>
                  <a:pt x="4203" y="14166"/>
                </a:lnTo>
                <a:lnTo>
                  <a:pt x="3989" y="14427"/>
                </a:lnTo>
                <a:lnTo>
                  <a:pt x="3866" y="14721"/>
                </a:lnTo>
                <a:lnTo>
                  <a:pt x="3835" y="14998"/>
                </a:lnTo>
                <a:lnTo>
                  <a:pt x="3651" y="15226"/>
                </a:lnTo>
                <a:lnTo>
                  <a:pt x="3651" y="15405"/>
                </a:lnTo>
                <a:lnTo>
                  <a:pt x="3774" y="15552"/>
                </a:lnTo>
                <a:lnTo>
                  <a:pt x="3866" y="15731"/>
                </a:lnTo>
                <a:lnTo>
                  <a:pt x="3927" y="15943"/>
                </a:lnTo>
                <a:lnTo>
                  <a:pt x="3866" y="16090"/>
                </a:lnTo>
                <a:lnTo>
                  <a:pt x="3835" y="16204"/>
                </a:lnTo>
                <a:lnTo>
                  <a:pt x="3713" y="16351"/>
                </a:lnTo>
                <a:lnTo>
                  <a:pt x="3713" y="16709"/>
                </a:lnTo>
                <a:lnTo>
                  <a:pt x="3835" y="16791"/>
                </a:lnTo>
                <a:lnTo>
                  <a:pt x="3927" y="16856"/>
                </a:lnTo>
                <a:lnTo>
                  <a:pt x="3989" y="16905"/>
                </a:lnTo>
                <a:lnTo>
                  <a:pt x="3927" y="17035"/>
                </a:lnTo>
                <a:lnTo>
                  <a:pt x="3866" y="17345"/>
                </a:lnTo>
                <a:lnTo>
                  <a:pt x="3866" y="17557"/>
                </a:lnTo>
                <a:lnTo>
                  <a:pt x="3835" y="17622"/>
                </a:lnTo>
                <a:lnTo>
                  <a:pt x="3590" y="17736"/>
                </a:lnTo>
                <a:lnTo>
                  <a:pt x="3559" y="17802"/>
                </a:lnTo>
                <a:lnTo>
                  <a:pt x="3436" y="17883"/>
                </a:lnTo>
                <a:lnTo>
                  <a:pt x="3436" y="18030"/>
                </a:lnTo>
                <a:lnTo>
                  <a:pt x="3559" y="18177"/>
                </a:lnTo>
                <a:lnTo>
                  <a:pt x="3590" y="18323"/>
                </a:lnTo>
                <a:lnTo>
                  <a:pt x="3590" y="18503"/>
                </a:lnTo>
                <a:lnTo>
                  <a:pt x="3559" y="18649"/>
                </a:lnTo>
                <a:lnTo>
                  <a:pt x="3314" y="18943"/>
                </a:lnTo>
                <a:lnTo>
                  <a:pt x="3252" y="19122"/>
                </a:lnTo>
                <a:lnTo>
                  <a:pt x="3222" y="19481"/>
                </a:lnTo>
                <a:lnTo>
                  <a:pt x="3252" y="19823"/>
                </a:lnTo>
                <a:lnTo>
                  <a:pt x="3375" y="20182"/>
                </a:lnTo>
                <a:lnTo>
                  <a:pt x="3559" y="20508"/>
                </a:lnTo>
                <a:lnTo>
                  <a:pt x="3774" y="20752"/>
                </a:lnTo>
                <a:lnTo>
                  <a:pt x="3989" y="20981"/>
                </a:lnTo>
                <a:lnTo>
                  <a:pt x="4326" y="21160"/>
                </a:lnTo>
                <a:lnTo>
                  <a:pt x="4725" y="21339"/>
                </a:lnTo>
                <a:lnTo>
                  <a:pt x="5032" y="21453"/>
                </a:lnTo>
                <a:lnTo>
                  <a:pt x="5492" y="21567"/>
                </a:lnTo>
                <a:lnTo>
                  <a:pt x="5707" y="21600"/>
                </a:lnTo>
                <a:lnTo>
                  <a:pt x="5891" y="21600"/>
                </a:lnTo>
                <a:lnTo>
                  <a:pt x="6044" y="21535"/>
                </a:lnTo>
                <a:lnTo>
                  <a:pt x="6106" y="21421"/>
                </a:lnTo>
                <a:lnTo>
                  <a:pt x="6106" y="21372"/>
                </a:lnTo>
                <a:lnTo>
                  <a:pt x="6044" y="21274"/>
                </a:lnTo>
                <a:lnTo>
                  <a:pt x="5891" y="21160"/>
                </a:lnTo>
                <a:lnTo>
                  <a:pt x="5645" y="21013"/>
                </a:lnTo>
                <a:lnTo>
                  <a:pt x="5492" y="20899"/>
                </a:lnTo>
                <a:lnTo>
                  <a:pt x="5431" y="20769"/>
                </a:lnTo>
                <a:lnTo>
                  <a:pt x="5431" y="20149"/>
                </a:lnTo>
                <a:lnTo>
                  <a:pt x="5615" y="20068"/>
                </a:lnTo>
                <a:lnTo>
                  <a:pt x="5768" y="19970"/>
                </a:lnTo>
                <a:lnTo>
                  <a:pt x="5707" y="19823"/>
                </a:lnTo>
                <a:lnTo>
                  <a:pt x="5707" y="19807"/>
                </a:lnTo>
                <a:lnTo>
                  <a:pt x="5830" y="19807"/>
                </a:lnTo>
                <a:lnTo>
                  <a:pt x="5983" y="19888"/>
                </a:lnTo>
                <a:lnTo>
                  <a:pt x="6044" y="19888"/>
                </a:lnTo>
                <a:lnTo>
                  <a:pt x="6167" y="19823"/>
                </a:lnTo>
                <a:lnTo>
                  <a:pt x="6198" y="19742"/>
                </a:lnTo>
                <a:lnTo>
                  <a:pt x="6198" y="19676"/>
                </a:lnTo>
                <a:lnTo>
                  <a:pt x="6259" y="19513"/>
                </a:lnTo>
                <a:lnTo>
                  <a:pt x="6382" y="19416"/>
                </a:lnTo>
                <a:lnTo>
                  <a:pt x="6535" y="19301"/>
                </a:lnTo>
                <a:lnTo>
                  <a:pt x="6597" y="19204"/>
                </a:lnTo>
                <a:lnTo>
                  <a:pt x="6658" y="19155"/>
                </a:lnTo>
                <a:lnTo>
                  <a:pt x="6781" y="19122"/>
                </a:lnTo>
                <a:lnTo>
                  <a:pt x="6934" y="19057"/>
                </a:lnTo>
                <a:lnTo>
                  <a:pt x="7088" y="18975"/>
                </a:lnTo>
                <a:lnTo>
                  <a:pt x="7088" y="18861"/>
                </a:lnTo>
                <a:lnTo>
                  <a:pt x="6995" y="18715"/>
                </a:lnTo>
                <a:lnTo>
                  <a:pt x="6811" y="18584"/>
                </a:lnTo>
                <a:lnTo>
                  <a:pt x="6658" y="18503"/>
                </a:lnTo>
                <a:lnTo>
                  <a:pt x="6474" y="18389"/>
                </a:lnTo>
                <a:lnTo>
                  <a:pt x="6474" y="18274"/>
                </a:lnTo>
                <a:lnTo>
                  <a:pt x="6535" y="18144"/>
                </a:lnTo>
                <a:lnTo>
                  <a:pt x="6658" y="18030"/>
                </a:lnTo>
                <a:lnTo>
                  <a:pt x="6811" y="17965"/>
                </a:lnTo>
                <a:lnTo>
                  <a:pt x="7057" y="17916"/>
                </a:lnTo>
                <a:lnTo>
                  <a:pt x="7210" y="17851"/>
                </a:lnTo>
                <a:lnTo>
                  <a:pt x="7333" y="17818"/>
                </a:lnTo>
                <a:lnTo>
                  <a:pt x="7333" y="17769"/>
                </a:lnTo>
                <a:lnTo>
                  <a:pt x="7364" y="17622"/>
                </a:lnTo>
                <a:lnTo>
                  <a:pt x="7333" y="17476"/>
                </a:lnTo>
                <a:lnTo>
                  <a:pt x="7333" y="17410"/>
                </a:lnTo>
                <a:lnTo>
                  <a:pt x="7364" y="17378"/>
                </a:lnTo>
                <a:lnTo>
                  <a:pt x="7486" y="17296"/>
                </a:lnTo>
                <a:lnTo>
                  <a:pt x="7548" y="17231"/>
                </a:lnTo>
                <a:lnTo>
                  <a:pt x="7548" y="17198"/>
                </a:lnTo>
                <a:lnTo>
                  <a:pt x="7486" y="17182"/>
                </a:lnTo>
                <a:lnTo>
                  <a:pt x="7548" y="17117"/>
                </a:lnTo>
                <a:lnTo>
                  <a:pt x="7885" y="17117"/>
                </a:lnTo>
                <a:lnTo>
                  <a:pt x="7947" y="17084"/>
                </a:lnTo>
                <a:lnTo>
                  <a:pt x="7977" y="17052"/>
                </a:lnTo>
                <a:lnTo>
                  <a:pt x="7947" y="17052"/>
                </a:lnTo>
                <a:lnTo>
                  <a:pt x="7824" y="17003"/>
                </a:lnTo>
                <a:lnTo>
                  <a:pt x="7640" y="16970"/>
                </a:lnTo>
                <a:lnTo>
                  <a:pt x="7548" y="16905"/>
                </a:lnTo>
                <a:lnTo>
                  <a:pt x="7486" y="16824"/>
                </a:lnTo>
                <a:lnTo>
                  <a:pt x="7486" y="16726"/>
                </a:lnTo>
                <a:lnTo>
                  <a:pt x="7548" y="16677"/>
                </a:lnTo>
                <a:lnTo>
                  <a:pt x="7640" y="16579"/>
                </a:lnTo>
                <a:lnTo>
                  <a:pt x="7763" y="16563"/>
                </a:lnTo>
                <a:lnTo>
                  <a:pt x="8161" y="16563"/>
                </a:lnTo>
                <a:lnTo>
                  <a:pt x="8315" y="16530"/>
                </a:lnTo>
                <a:lnTo>
                  <a:pt x="8438" y="16498"/>
                </a:lnTo>
                <a:lnTo>
                  <a:pt x="8652" y="16383"/>
                </a:lnTo>
                <a:lnTo>
                  <a:pt x="8806" y="16204"/>
                </a:lnTo>
                <a:lnTo>
                  <a:pt x="8806" y="16139"/>
                </a:lnTo>
                <a:lnTo>
                  <a:pt x="8775" y="16057"/>
                </a:lnTo>
                <a:lnTo>
                  <a:pt x="8714" y="15992"/>
                </a:lnTo>
                <a:lnTo>
                  <a:pt x="8591" y="15943"/>
                </a:lnTo>
                <a:lnTo>
                  <a:pt x="8530" y="15845"/>
                </a:lnTo>
                <a:lnTo>
                  <a:pt x="8530" y="15813"/>
                </a:lnTo>
                <a:lnTo>
                  <a:pt x="8928" y="15813"/>
                </a:lnTo>
                <a:lnTo>
                  <a:pt x="9143" y="15797"/>
                </a:lnTo>
                <a:lnTo>
                  <a:pt x="9389" y="15731"/>
                </a:lnTo>
                <a:lnTo>
                  <a:pt x="9603" y="15699"/>
                </a:lnTo>
                <a:lnTo>
                  <a:pt x="9818" y="15634"/>
                </a:lnTo>
                <a:lnTo>
                  <a:pt x="10370" y="15634"/>
                </a:lnTo>
                <a:lnTo>
                  <a:pt x="10585" y="15617"/>
                </a:lnTo>
                <a:lnTo>
                  <a:pt x="10708" y="15552"/>
                </a:lnTo>
                <a:lnTo>
                  <a:pt x="10831" y="15470"/>
                </a:lnTo>
                <a:lnTo>
                  <a:pt x="11045" y="15324"/>
                </a:lnTo>
                <a:lnTo>
                  <a:pt x="11199" y="15193"/>
                </a:lnTo>
                <a:lnTo>
                  <a:pt x="11199" y="15047"/>
                </a:lnTo>
                <a:lnTo>
                  <a:pt x="11168" y="14998"/>
                </a:lnTo>
                <a:lnTo>
                  <a:pt x="11045" y="14933"/>
                </a:lnTo>
                <a:lnTo>
                  <a:pt x="10923" y="14900"/>
                </a:lnTo>
                <a:lnTo>
                  <a:pt x="10861" y="14851"/>
                </a:lnTo>
                <a:lnTo>
                  <a:pt x="10831" y="14786"/>
                </a:lnTo>
                <a:lnTo>
                  <a:pt x="10861" y="14721"/>
                </a:lnTo>
                <a:lnTo>
                  <a:pt x="10923" y="14672"/>
                </a:lnTo>
                <a:lnTo>
                  <a:pt x="10923" y="14558"/>
                </a:lnTo>
                <a:lnTo>
                  <a:pt x="10831" y="14525"/>
                </a:lnTo>
                <a:lnTo>
                  <a:pt x="10708" y="14460"/>
                </a:lnTo>
                <a:lnTo>
                  <a:pt x="10493" y="14427"/>
                </a:lnTo>
                <a:lnTo>
                  <a:pt x="10370" y="14346"/>
                </a:lnTo>
                <a:lnTo>
                  <a:pt x="10278" y="14248"/>
                </a:lnTo>
                <a:lnTo>
                  <a:pt x="10217" y="14166"/>
                </a:lnTo>
                <a:lnTo>
                  <a:pt x="10156" y="13954"/>
                </a:lnTo>
                <a:lnTo>
                  <a:pt x="10217" y="13873"/>
                </a:lnTo>
                <a:lnTo>
                  <a:pt x="10309" y="13808"/>
                </a:lnTo>
                <a:lnTo>
                  <a:pt x="10432" y="13840"/>
                </a:lnTo>
                <a:lnTo>
                  <a:pt x="10585" y="13938"/>
                </a:lnTo>
                <a:lnTo>
                  <a:pt x="10647" y="14020"/>
                </a:lnTo>
                <a:lnTo>
                  <a:pt x="10708" y="14134"/>
                </a:lnTo>
                <a:lnTo>
                  <a:pt x="10831" y="14232"/>
                </a:lnTo>
                <a:lnTo>
                  <a:pt x="10861" y="14313"/>
                </a:lnTo>
                <a:lnTo>
                  <a:pt x="11045" y="14395"/>
                </a:lnTo>
                <a:lnTo>
                  <a:pt x="11168" y="14427"/>
                </a:lnTo>
                <a:lnTo>
                  <a:pt x="11475" y="14427"/>
                </a:lnTo>
                <a:lnTo>
                  <a:pt x="11720" y="14395"/>
                </a:lnTo>
                <a:lnTo>
                  <a:pt x="12273" y="14395"/>
                </a:lnTo>
                <a:lnTo>
                  <a:pt x="12365" y="14378"/>
                </a:lnTo>
                <a:lnTo>
                  <a:pt x="12549" y="14248"/>
                </a:lnTo>
                <a:lnTo>
                  <a:pt x="12917" y="13954"/>
                </a:lnTo>
                <a:lnTo>
                  <a:pt x="13162" y="13726"/>
                </a:lnTo>
                <a:lnTo>
                  <a:pt x="13162" y="13628"/>
                </a:lnTo>
                <a:lnTo>
                  <a:pt x="13101" y="13612"/>
                </a:lnTo>
                <a:lnTo>
                  <a:pt x="13101" y="13547"/>
                </a:lnTo>
                <a:lnTo>
                  <a:pt x="13162" y="13482"/>
                </a:lnTo>
                <a:lnTo>
                  <a:pt x="13439" y="13335"/>
                </a:lnTo>
                <a:lnTo>
                  <a:pt x="13592" y="13188"/>
                </a:lnTo>
                <a:lnTo>
                  <a:pt x="13807" y="13074"/>
                </a:lnTo>
                <a:lnTo>
                  <a:pt x="13991" y="13042"/>
                </a:lnTo>
                <a:lnTo>
                  <a:pt x="14144" y="13042"/>
                </a:lnTo>
                <a:lnTo>
                  <a:pt x="14206" y="12993"/>
                </a:lnTo>
                <a:lnTo>
                  <a:pt x="14267" y="12927"/>
                </a:lnTo>
                <a:lnTo>
                  <a:pt x="14359" y="12813"/>
                </a:lnTo>
                <a:lnTo>
                  <a:pt x="14543" y="12634"/>
                </a:lnTo>
                <a:lnTo>
                  <a:pt x="14758" y="12520"/>
                </a:lnTo>
                <a:lnTo>
                  <a:pt x="14942" y="12389"/>
                </a:lnTo>
                <a:lnTo>
                  <a:pt x="14973" y="12275"/>
                </a:lnTo>
                <a:lnTo>
                  <a:pt x="15034" y="12161"/>
                </a:lnTo>
                <a:lnTo>
                  <a:pt x="14973" y="12047"/>
                </a:lnTo>
                <a:lnTo>
                  <a:pt x="14881" y="11770"/>
                </a:lnTo>
                <a:lnTo>
                  <a:pt x="14881" y="11509"/>
                </a:lnTo>
                <a:lnTo>
                  <a:pt x="14973" y="11362"/>
                </a:lnTo>
                <a:lnTo>
                  <a:pt x="15218" y="11248"/>
                </a:lnTo>
                <a:lnTo>
                  <a:pt x="15648" y="11069"/>
                </a:lnTo>
                <a:lnTo>
                  <a:pt x="16261" y="10857"/>
                </a:lnTo>
                <a:lnTo>
                  <a:pt x="16599" y="10710"/>
                </a:lnTo>
                <a:lnTo>
                  <a:pt x="17151" y="10564"/>
                </a:lnTo>
                <a:lnTo>
                  <a:pt x="17765" y="10450"/>
                </a:lnTo>
                <a:lnTo>
                  <a:pt x="18164" y="10368"/>
                </a:lnTo>
                <a:lnTo>
                  <a:pt x="18317" y="10303"/>
                </a:lnTo>
                <a:lnTo>
                  <a:pt x="18440" y="10075"/>
                </a:lnTo>
                <a:lnTo>
                  <a:pt x="18440" y="9912"/>
                </a:lnTo>
                <a:lnTo>
                  <a:pt x="18532" y="9830"/>
                </a:lnTo>
                <a:lnTo>
                  <a:pt x="18655" y="9716"/>
                </a:lnTo>
                <a:lnTo>
                  <a:pt x="18931" y="9569"/>
                </a:lnTo>
                <a:lnTo>
                  <a:pt x="19145" y="9422"/>
                </a:lnTo>
                <a:lnTo>
                  <a:pt x="19207" y="9325"/>
                </a:lnTo>
                <a:lnTo>
                  <a:pt x="19207" y="9243"/>
                </a:lnTo>
                <a:lnTo>
                  <a:pt x="19145" y="9064"/>
                </a:lnTo>
                <a:lnTo>
                  <a:pt x="19207" y="8982"/>
                </a:lnTo>
                <a:lnTo>
                  <a:pt x="19268" y="8917"/>
                </a:lnTo>
                <a:lnTo>
                  <a:pt x="19422" y="8673"/>
                </a:lnTo>
                <a:lnTo>
                  <a:pt x="19483" y="8558"/>
                </a:lnTo>
                <a:lnTo>
                  <a:pt x="19483" y="8363"/>
                </a:lnTo>
                <a:lnTo>
                  <a:pt x="19360" y="8086"/>
                </a:lnTo>
                <a:lnTo>
                  <a:pt x="19330" y="7972"/>
                </a:lnTo>
                <a:lnTo>
                  <a:pt x="19268" y="7825"/>
                </a:lnTo>
                <a:lnTo>
                  <a:pt x="19268" y="7711"/>
                </a:lnTo>
                <a:lnTo>
                  <a:pt x="19330" y="7564"/>
                </a:lnTo>
                <a:lnTo>
                  <a:pt x="19483" y="7417"/>
                </a:lnTo>
                <a:lnTo>
                  <a:pt x="19606" y="7320"/>
                </a:lnTo>
                <a:lnTo>
                  <a:pt x="19698" y="7287"/>
                </a:lnTo>
                <a:lnTo>
                  <a:pt x="19912" y="7271"/>
                </a:lnTo>
                <a:lnTo>
                  <a:pt x="20035" y="7271"/>
                </a:lnTo>
                <a:lnTo>
                  <a:pt x="20097" y="7238"/>
                </a:lnTo>
                <a:lnTo>
                  <a:pt x="20250" y="7140"/>
                </a:lnTo>
                <a:lnTo>
                  <a:pt x="20373" y="7026"/>
                </a:lnTo>
                <a:lnTo>
                  <a:pt x="20526" y="6814"/>
                </a:lnTo>
                <a:lnTo>
                  <a:pt x="20587" y="6700"/>
                </a:lnTo>
                <a:lnTo>
                  <a:pt x="20710" y="6619"/>
                </a:lnTo>
                <a:lnTo>
                  <a:pt x="20864" y="6521"/>
                </a:lnTo>
                <a:lnTo>
                  <a:pt x="21048" y="6472"/>
                </a:lnTo>
                <a:lnTo>
                  <a:pt x="21262" y="6358"/>
                </a:lnTo>
                <a:lnTo>
                  <a:pt x="21385" y="6195"/>
                </a:lnTo>
                <a:lnTo>
                  <a:pt x="21477" y="6048"/>
                </a:lnTo>
                <a:lnTo>
                  <a:pt x="21600" y="5901"/>
                </a:lnTo>
                <a:lnTo>
                  <a:pt x="21600" y="5738"/>
                </a:lnTo>
                <a:lnTo>
                  <a:pt x="21539" y="5575"/>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4" name="Freeform 11"/>
          <p:cNvSpPr>
            <a:spLocks noGrp="1"/>
          </p:cNvSpPr>
          <p:nvPr>
            <p:ph type="body" sz="quarter" idx="25"/>
          </p:nvPr>
        </p:nvSpPr>
        <p:spPr>
          <a:xfrm>
            <a:off x="13233702" y="3390349"/>
            <a:ext cx="7795659" cy="6566482"/>
          </a:xfrm>
          <a:custGeom>
            <a:avLst/>
            <a:gdLst/>
            <a:ahLst/>
            <a:cxnLst>
              <a:cxn ang="0">
                <a:pos x="wd2" y="hd2"/>
              </a:cxn>
              <a:cxn ang="5400000">
                <a:pos x="wd2" y="hd2"/>
              </a:cxn>
              <a:cxn ang="10800000">
                <a:pos x="wd2" y="hd2"/>
              </a:cxn>
              <a:cxn ang="16200000">
                <a:pos x="wd2" y="hd2"/>
              </a:cxn>
            </a:cxnLst>
            <a:rect l="0" t="0" r="r" b="b"/>
            <a:pathLst>
              <a:path w="21600" h="21600" extrusionOk="0">
                <a:moveTo>
                  <a:pt x="14499" y="1802"/>
                </a:moveTo>
                <a:lnTo>
                  <a:pt x="14590" y="1748"/>
                </a:lnTo>
                <a:lnTo>
                  <a:pt x="14635" y="1727"/>
                </a:lnTo>
                <a:lnTo>
                  <a:pt x="14698" y="1727"/>
                </a:lnTo>
                <a:lnTo>
                  <a:pt x="14761" y="1748"/>
                </a:lnTo>
                <a:lnTo>
                  <a:pt x="14779" y="1770"/>
                </a:lnTo>
                <a:lnTo>
                  <a:pt x="14816" y="1802"/>
                </a:lnTo>
                <a:lnTo>
                  <a:pt x="14834" y="1877"/>
                </a:lnTo>
                <a:lnTo>
                  <a:pt x="14843" y="1963"/>
                </a:lnTo>
                <a:lnTo>
                  <a:pt x="14879" y="2059"/>
                </a:lnTo>
                <a:lnTo>
                  <a:pt x="14879" y="2156"/>
                </a:lnTo>
                <a:lnTo>
                  <a:pt x="14843" y="2231"/>
                </a:lnTo>
                <a:lnTo>
                  <a:pt x="14816" y="2274"/>
                </a:lnTo>
                <a:lnTo>
                  <a:pt x="14761" y="2284"/>
                </a:lnTo>
                <a:lnTo>
                  <a:pt x="14671" y="2284"/>
                </a:lnTo>
                <a:lnTo>
                  <a:pt x="14617" y="2252"/>
                </a:lnTo>
                <a:lnTo>
                  <a:pt x="14517" y="2188"/>
                </a:lnTo>
                <a:lnTo>
                  <a:pt x="14454" y="2091"/>
                </a:lnTo>
                <a:lnTo>
                  <a:pt x="14436" y="2059"/>
                </a:lnTo>
                <a:lnTo>
                  <a:pt x="14418" y="2016"/>
                </a:lnTo>
                <a:lnTo>
                  <a:pt x="14418" y="1963"/>
                </a:lnTo>
                <a:lnTo>
                  <a:pt x="14436" y="1920"/>
                </a:lnTo>
                <a:lnTo>
                  <a:pt x="14472" y="1866"/>
                </a:lnTo>
                <a:lnTo>
                  <a:pt x="14499" y="1802"/>
                </a:lnTo>
                <a:close/>
                <a:moveTo>
                  <a:pt x="15240" y="2692"/>
                </a:moveTo>
                <a:lnTo>
                  <a:pt x="15285" y="2681"/>
                </a:lnTo>
                <a:lnTo>
                  <a:pt x="15321" y="2617"/>
                </a:lnTo>
                <a:lnTo>
                  <a:pt x="15340" y="2542"/>
                </a:lnTo>
                <a:lnTo>
                  <a:pt x="15321" y="2488"/>
                </a:lnTo>
                <a:lnTo>
                  <a:pt x="15285" y="2445"/>
                </a:lnTo>
                <a:lnTo>
                  <a:pt x="15222" y="2402"/>
                </a:lnTo>
                <a:lnTo>
                  <a:pt x="15159" y="2381"/>
                </a:lnTo>
                <a:lnTo>
                  <a:pt x="15023" y="2381"/>
                </a:lnTo>
                <a:lnTo>
                  <a:pt x="14978" y="2402"/>
                </a:lnTo>
                <a:lnTo>
                  <a:pt x="14933" y="2445"/>
                </a:lnTo>
                <a:lnTo>
                  <a:pt x="14915" y="2488"/>
                </a:lnTo>
                <a:lnTo>
                  <a:pt x="14915" y="2542"/>
                </a:lnTo>
                <a:lnTo>
                  <a:pt x="14933" y="2585"/>
                </a:lnTo>
                <a:lnTo>
                  <a:pt x="14996" y="2638"/>
                </a:lnTo>
                <a:lnTo>
                  <a:pt x="15078" y="2681"/>
                </a:lnTo>
                <a:lnTo>
                  <a:pt x="15177" y="2692"/>
                </a:lnTo>
                <a:lnTo>
                  <a:pt x="15240" y="2692"/>
                </a:lnTo>
                <a:close/>
                <a:moveTo>
                  <a:pt x="16369" y="3303"/>
                </a:moveTo>
                <a:lnTo>
                  <a:pt x="16351" y="3282"/>
                </a:lnTo>
                <a:lnTo>
                  <a:pt x="16315" y="3282"/>
                </a:lnTo>
                <a:lnTo>
                  <a:pt x="16288" y="3314"/>
                </a:lnTo>
                <a:lnTo>
                  <a:pt x="16288" y="3335"/>
                </a:lnTo>
                <a:lnTo>
                  <a:pt x="16306" y="3378"/>
                </a:lnTo>
                <a:lnTo>
                  <a:pt x="16333" y="3400"/>
                </a:lnTo>
                <a:lnTo>
                  <a:pt x="16369" y="3378"/>
                </a:lnTo>
                <a:lnTo>
                  <a:pt x="16387" y="3335"/>
                </a:lnTo>
                <a:lnTo>
                  <a:pt x="16369" y="3303"/>
                </a:lnTo>
                <a:close/>
                <a:moveTo>
                  <a:pt x="8898" y="429"/>
                </a:moveTo>
                <a:lnTo>
                  <a:pt x="8898" y="483"/>
                </a:lnTo>
                <a:lnTo>
                  <a:pt x="8844" y="504"/>
                </a:lnTo>
                <a:lnTo>
                  <a:pt x="8781" y="526"/>
                </a:lnTo>
                <a:lnTo>
                  <a:pt x="8736" y="558"/>
                </a:lnTo>
                <a:lnTo>
                  <a:pt x="8718" y="601"/>
                </a:lnTo>
                <a:lnTo>
                  <a:pt x="8718" y="643"/>
                </a:lnTo>
                <a:lnTo>
                  <a:pt x="8736" y="676"/>
                </a:lnTo>
                <a:lnTo>
                  <a:pt x="8763" y="697"/>
                </a:lnTo>
                <a:lnTo>
                  <a:pt x="8826" y="751"/>
                </a:lnTo>
                <a:lnTo>
                  <a:pt x="8944" y="772"/>
                </a:lnTo>
                <a:lnTo>
                  <a:pt x="9061" y="772"/>
                </a:lnTo>
                <a:lnTo>
                  <a:pt x="9160" y="751"/>
                </a:lnTo>
                <a:lnTo>
                  <a:pt x="9251" y="719"/>
                </a:lnTo>
                <a:lnTo>
                  <a:pt x="9287" y="676"/>
                </a:lnTo>
                <a:lnTo>
                  <a:pt x="9323" y="643"/>
                </a:lnTo>
                <a:lnTo>
                  <a:pt x="9323" y="558"/>
                </a:lnTo>
                <a:lnTo>
                  <a:pt x="9305" y="504"/>
                </a:lnTo>
                <a:lnTo>
                  <a:pt x="9251" y="450"/>
                </a:lnTo>
                <a:lnTo>
                  <a:pt x="9206" y="408"/>
                </a:lnTo>
                <a:lnTo>
                  <a:pt x="9160" y="343"/>
                </a:lnTo>
                <a:lnTo>
                  <a:pt x="9088" y="193"/>
                </a:lnTo>
                <a:lnTo>
                  <a:pt x="9061" y="118"/>
                </a:lnTo>
                <a:lnTo>
                  <a:pt x="9007" y="54"/>
                </a:lnTo>
                <a:lnTo>
                  <a:pt x="8944" y="21"/>
                </a:lnTo>
                <a:lnTo>
                  <a:pt x="8880" y="0"/>
                </a:lnTo>
                <a:lnTo>
                  <a:pt x="8817" y="21"/>
                </a:lnTo>
                <a:lnTo>
                  <a:pt x="8745" y="54"/>
                </a:lnTo>
                <a:lnTo>
                  <a:pt x="8700" y="118"/>
                </a:lnTo>
                <a:lnTo>
                  <a:pt x="8663" y="193"/>
                </a:lnTo>
                <a:lnTo>
                  <a:pt x="8663" y="247"/>
                </a:lnTo>
                <a:lnTo>
                  <a:pt x="8682" y="290"/>
                </a:lnTo>
                <a:lnTo>
                  <a:pt x="8718" y="311"/>
                </a:lnTo>
                <a:lnTo>
                  <a:pt x="8763" y="332"/>
                </a:lnTo>
                <a:lnTo>
                  <a:pt x="8844" y="365"/>
                </a:lnTo>
                <a:lnTo>
                  <a:pt x="8898" y="429"/>
                </a:lnTo>
                <a:close/>
                <a:moveTo>
                  <a:pt x="9422" y="1062"/>
                </a:moveTo>
                <a:lnTo>
                  <a:pt x="9486" y="1062"/>
                </a:lnTo>
                <a:lnTo>
                  <a:pt x="9531" y="1051"/>
                </a:lnTo>
                <a:lnTo>
                  <a:pt x="9648" y="987"/>
                </a:lnTo>
                <a:lnTo>
                  <a:pt x="9693" y="955"/>
                </a:lnTo>
                <a:lnTo>
                  <a:pt x="9847" y="955"/>
                </a:lnTo>
                <a:lnTo>
                  <a:pt x="9892" y="933"/>
                </a:lnTo>
                <a:lnTo>
                  <a:pt x="9937" y="890"/>
                </a:lnTo>
                <a:lnTo>
                  <a:pt x="9955" y="837"/>
                </a:lnTo>
                <a:lnTo>
                  <a:pt x="9955" y="794"/>
                </a:lnTo>
                <a:lnTo>
                  <a:pt x="9937" y="740"/>
                </a:lnTo>
                <a:lnTo>
                  <a:pt x="9910" y="676"/>
                </a:lnTo>
                <a:lnTo>
                  <a:pt x="9874" y="643"/>
                </a:lnTo>
                <a:lnTo>
                  <a:pt x="9829" y="622"/>
                </a:lnTo>
                <a:lnTo>
                  <a:pt x="9748" y="579"/>
                </a:lnTo>
                <a:lnTo>
                  <a:pt x="9648" y="579"/>
                </a:lnTo>
                <a:lnTo>
                  <a:pt x="9585" y="601"/>
                </a:lnTo>
                <a:lnTo>
                  <a:pt x="9549" y="622"/>
                </a:lnTo>
                <a:lnTo>
                  <a:pt x="9513" y="654"/>
                </a:lnTo>
                <a:lnTo>
                  <a:pt x="9513" y="697"/>
                </a:lnTo>
                <a:lnTo>
                  <a:pt x="9504" y="751"/>
                </a:lnTo>
                <a:lnTo>
                  <a:pt x="9449" y="837"/>
                </a:lnTo>
                <a:lnTo>
                  <a:pt x="9386" y="933"/>
                </a:lnTo>
                <a:lnTo>
                  <a:pt x="9368" y="965"/>
                </a:lnTo>
                <a:lnTo>
                  <a:pt x="9368" y="1051"/>
                </a:lnTo>
                <a:lnTo>
                  <a:pt x="9422" y="1062"/>
                </a:lnTo>
                <a:close/>
                <a:moveTo>
                  <a:pt x="20552" y="3453"/>
                </a:moveTo>
                <a:lnTo>
                  <a:pt x="20615" y="3432"/>
                </a:lnTo>
                <a:lnTo>
                  <a:pt x="20651" y="3400"/>
                </a:lnTo>
                <a:lnTo>
                  <a:pt x="20670" y="3357"/>
                </a:lnTo>
                <a:lnTo>
                  <a:pt x="20651" y="3314"/>
                </a:lnTo>
                <a:lnTo>
                  <a:pt x="20633" y="3282"/>
                </a:lnTo>
                <a:lnTo>
                  <a:pt x="20471" y="3239"/>
                </a:lnTo>
                <a:lnTo>
                  <a:pt x="20389" y="3239"/>
                </a:lnTo>
                <a:lnTo>
                  <a:pt x="20371" y="3282"/>
                </a:lnTo>
                <a:lnTo>
                  <a:pt x="20371" y="3335"/>
                </a:lnTo>
                <a:lnTo>
                  <a:pt x="20408" y="3378"/>
                </a:lnTo>
                <a:lnTo>
                  <a:pt x="20453" y="3411"/>
                </a:lnTo>
                <a:lnTo>
                  <a:pt x="20552" y="3453"/>
                </a:lnTo>
                <a:close/>
                <a:moveTo>
                  <a:pt x="18890" y="3646"/>
                </a:moveTo>
                <a:lnTo>
                  <a:pt x="18890" y="3604"/>
                </a:lnTo>
                <a:lnTo>
                  <a:pt x="18872" y="3593"/>
                </a:lnTo>
                <a:lnTo>
                  <a:pt x="18854" y="3571"/>
                </a:lnTo>
                <a:lnTo>
                  <a:pt x="18772" y="3571"/>
                </a:lnTo>
                <a:lnTo>
                  <a:pt x="18772" y="3625"/>
                </a:lnTo>
                <a:lnTo>
                  <a:pt x="18790" y="3689"/>
                </a:lnTo>
                <a:lnTo>
                  <a:pt x="18818" y="3711"/>
                </a:lnTo>
                <a:lnTo>
                  <a:pt x="18872" y="3711"/>
                </a:lnTo>
                <a:lnTo>
                  <a:pt x="18890" y="3646"/>
                </a:lnTo>
                <a:close/>
                <a:moveTo>
                  <a:pt x="16469" y="3411"/>
                </a:moveTo>
                <a:lnTo>
                  <a:pt x="16496" y="3432"/>
                </a:lnTo>
                <a:lnTo>
                  <a:pt x="16550" y="3400"/>
                </a:lnTo>
                <a:lnTo>
                  <a:pt x="16568" y="3357"/>
                </a:lnTo>
                <a:lnTo>
                  <a:pt x="16568" y="3314"/>
                </a:lnTo>
                <a:lnTo>
                  <a:pt x="16550" y="3303"/>
                </a:lnTo>
                <a:lnTo>
                  <a:pt x="16532" y="3260"/>
                </a:lnTo>
                <a:lnTo>
                  <a:pt x="16496" y="3239"/>
                </a:lnTo>
                <a:lnTo>
                  <a:pt x="16469" y="3239"/>
                </a:lnTo>
                <a:lnTo>
                  <a:pt x="16451" y="3260"/>
                </a:lnTo>
                <a:lnTo>
                  <a:pt x="16433" y="3303"/>
                </a:lnTo>
                <a:lnTo>
                  <a:pt x="16415" y="3357"/>
                </a:lnTo>
                <a:lnTo>
                  <a:pt x="16433" y="3400"/>
                </a:lnTo>
                <a:lnTo>
                  <a:pt x="16469" y="3411"/>
                </a:lnTo>
                <a:close/>
                <a:moveTo>
                  <a:pt x="14066" y="12945"/>
                </a:moveTo>
                <a:lnTo>
                  <a:pt x="14075" y="12902"/>
                </a:lnTo>
                <a:lnTo>
                  <a:pt x="14075" y="12848"/>
                </a:lnTo>
                <a:lnTo>
                  <a:pt x="14066" y="12806"/>
                </a:lnTo>
                <a:lnTo>
                  <a:pt x="14012" y="12784"/>
                </a:lnTo>
                <a:lnTo>
                  <a:pt x="13984" y="12784"/>
                </a:lnTo>
                <a:lnTo>
                  <a:pt x="13930" y="12806"/>
                </a:lnTo>
                <a:lnTo>
                  <a:pt x="13849" y="12881"/>
                </a:lnTo>
                <a:lnTo>
                  <a:pt x="13813" y="12924"/>
                </a:lnTo>
                <a:lnTo>
                  <a:pt x="13813" y="12999"/>
                </a:lnTo>
                <a:lnTo>
                  <a:pt x="13849" y="13042"/>
                </a:lnTo>
                <a:lnTo>
                  <a:pt x="13912" y="13063"/>
                </a:lnTo>
                <a:lnTo>
                  <a:pt x="13966" y="13042"/>
                </a:lnTo>
                <a:lnTo>
                  <a:pt x="14030" y="12999"/>
                </a:lnTo>
                <a:lnTo>
                  <a:pt x="14066" y="12945"/>
                </a:lnTo>
                <a:close/>
                <a:moveTo>
                  <a:pt x="14879" y="10768"/>
                </a:moveTo>
                <a:lnTo>
                  <a:pt x="14843" y="10789"/>
                </a:lnTo>
                <a:lnTo>
                  <a:pt x="14834" y="10811"/>
                </a:lnTo>
                <a:lnTo>
                  <a:pt x="14797" y="10907"/>
                </a:lnTo>
                <a:lnTo>
                  <a:pt x="14816" y="10982"/>
                </a:lnTo>
                <a:lnTo>
                  <a:pt x="14816" y="11025"/>
                </a:lnTo>
                <a:lnTo>
                  <a:pt x="14843" y="11057"/>
                </a:lnTo>
                <a:lnTo>
                  <a:pt x="14897" y="11079"/>
                </a:lnTo>
                <a:lnTo>
                  <a:pt x="14933" y="11079"/>
                </a:lnTo>
                <a:lnTo>
                  <a:pt x="14942" y="11057"/>
                </a:lnTo>
                <a:lnTo>
                  <a:pt x="14960" y="11036"/>
                </a:lnTo>
                <a:lnTo>
                  <a:pt x="14960" y="10939"/>
                </a:lnTo>
                <a:lnTo>
                  <a:pt x="14996" y="10886"/>
                </a:lnTo>
                <a:lnTo>
                  <a:pt x="15014" y="10864"/>
                </a:lnTo>
                <a:lnTo>
                  <a:pt x="15078" y="10864"/>
                </a:lnTo>
                <a:lnTo>
                  <a:pt x="15141" y="10907"/>
                </a:lnTo>
                <a:lnTo>
                  <a:pt x="15204" y="10929"/>
                </a:lnTo>
                <a:lnTo>
                  <a:pt x="15276" y="10929"/>
                </a:lnTo>
                <a:lnTo>
                  <a:pt x="15340" y="10907"/>
                </a:lnTo>
                <a:lnTo>
                  <a:pt x="15403" y="10864"/>
                </a:lnTo>
                <a:lnTo>
                  <a:pt x="15448" y="10811"/>
                </a:lnTo>
                <a:lnTo>
                  <a:pt x="15484" y="10746"/>
                </a:lnTo>
                <a:lnTo>
                  <a:pt x="15502" y="10671"/>
                </a:lnTo>
                <a:lnTo>
                  <a:pt x="15502" y="10575"/>
                </a:lnTo>
                <a:lnTo>
                  <a:pt x="15466" y="10553"/>
                </a:lnTo>
                <a:lnTo>
                  <a:pt x="15421" y="10532"/>
                </a:lnTo>
                <a:lnTo>
                  <a:pt x="15367" y="10532"/>
                </a:lnTo>
                <a:lnTo>
                  <a:pt x="15303" y="10521"/>
                </a:lnTo>
                <a:lnTo>
                  <a:pt x="15258" y="10500"/>
                </a:lnTo>
                <a:lnTo>
                  <a:pt x="15240" y="10457"/>
                </a:lnTo>
                <a:lnTo>
                  <a:pt x="15222" y="10425"/>
                </a:lnTo>
                <a:lnTo>
                  <a:pt x="15204" y="10328"/>
                </a:lnTo>
                <a:lnTo>
                  <a:pt x="15141" y="10242"/>
                </a:lnTo>
                <a:lnTo>
                  <a:pt x="15078" y="10167"/>
                </a:lnTo>
                <a:lnTo>
                  <a:pt x="15041" y="10189"/>
                </a:lnTo>
                <a:lnTo>
                  <a:pt x="15023" y="10210"/>
                </a:lnTo>
                <a:lnTo>
                  <a:pt x="15041" y="10285"/>
                </a:lnTo>
                <a:lnTo>
                  <a:pt x="15096" y="10403"/>
                </a:lnTo>
                <a:lnTo>
                  <a:pt x="15096" y="10575"/>
                </a:lnTo>
                <a:lnTo>
                  <a:pt x="15059" y="10650"/>
                </a:lnTo>
                <a:lnTo>
                  <a:pt x="15023" y="10714"/>
                </a:lnTo>
                <a:lnTo>
                  <a:pt x="14978" y="10746"/>
                </a:lnTo>
                <a:lnTo>
                  <a:pt x="14960" y="10746"/>
                </a:lnTo>
                <a:lnTo>
                  <a:pt x="14879" y="10768"/>
                </a:lnTo>
                <a:close/>
                <a:moveTo>
                  <a:pt x="15078" y="9921"/>
                </a:moveTo>
                <a:lnTo>
                  <a:pt x="15078" y="9931"/>
                </a:lnTo>
                <a:lnTo>
                  <a:pt x="15105" y="9974"/>
                </a:lnTo>
                <a:lnTo>
                  <a:pt x="15123" y="9996"/>
                </a:lnTo>
                <a:lnTo>
                  <a:pt x="15159" y="10017"/>
                </a:lnTo>
                <a:lnTo>
                  <a:pt x="15204" y="10017"/>
                </a:lnTo>
                <a:lnTo>
                  <a:pt x="15222" y="9996"/>
                </a:lnTo>
                <a:lnTo>
                  <a:pt x="15240" y="9921"/>
                </a:lnTo>
                <a:lnTo>
                  <a:pt x="15240" y="9835"/>
                </a:lnTo>
                <a:lnTo>
                  <a:pt x="15222" y="9781"/>
                </a:lnTo>
                <a:lnTo>
                  <a:pt x="15204" y="9706"/>
                </a:lnTo>
                <a:lnTo>
                  <a:pt x="15186" y="9620"/>
                </a:lnTo>
                <a:lnTo>
                  <a:pt x="15204" y="9545"/>
                </a:lnTo>
                <a:lnTo>
                  <a:pt x="15240" y="9449"/>
                </a:lnTo>
                <a:lnTo>
                  <a:pt x="15240" y="9352"/>
                </a:lnTo>
                <a:lnTo>
                  <a:pt x="15258" y="9331"/>
                </a:lnTo>
                <a:lnTo>
                  <a:pt x="15321" y="9331"/>
                </a:lnTo>
                <a:lnTo>
                  <a:pt x="15439" y="9374"/>
                </a:lnTo>
                <a:lnTo>
                  <a:pt x="15448" y="9352"/>
                </a:lnTo>
                <a:lnTo>
                  <a:pt x="15466" y="9352"/>
                </a:lnTo>
                <a:lnTo>
                  <a:pt x="15484" y="9309"/>
                </a:lnTo>
                <a:lnTo>
                  <a:pt x="15484" y="9277"/>
                </a:lnTo>
                <a:lnTo>
                  <a:pt x="15466" y="9234"/>
                </a:lnTo>
                <a:lnTo>
                  <a:pt x="15439" y="9202"/>
                </a:lnTo>
                <a:lnTo>
                  <a:pt x="15367" y="9138"/>
                </a:lnTo>
                <a:lnTo>
                  <a:pt x="15340" y="9084"/>
                </a:lnTo>
                <a:lnTo>
                  <a:pt x="15303" y="9020"/>
                </a:lnTo>
                <a:lnTo>
                  <a:pt x="15303" y="8870"/>
                </a:lnTo>
                <a:lnTo>
                  <a:pt x="15340" y="8580"/>
                </a:lnTo>
                <a:lnTo>
                  <a:pt x="15340" y="8537"/>
                </a:lnTo>
                <a:lnTo>
                  <a:pt x="15321" y="8483"/>
                </a:lnTo>
                <a:lnTo>
                  <a:pt x="15285" y="8398"/>
                </a:lnTo>
                <a:lnTo>
                  <a:pt x="15276" y="8344"/>
                </a:lnTo>
                <a:lnTo>
                  <a:pt x="15276" y="8269"/>
                </a:lnTo>
                <a:lnTo>
                  <a:pt x="15285" y="8205"/>
                </a:lnTo>
                <a:lnTo>
                  <a:pt x="15276" y="8129"/>
                </a:lnTo>
                <a:lnTo>
                  <a:pt x="15204" y="8129"/>
                </a:lnTo>
                <a:lnTo>
                  <a:pt x="15186" y="8172"/>
                </a:lnTo>
                <a:lnTo>
                  <a:pt x="15186" y="8247"/>
                </a:lnTo>
                <a:lnTo>
                  <a:pt x="15177" y="8323"/>
                </a:lnTo>
                <a:lnTo>
                  <a:pt x="15159" y="8398"/>
                </a:lnTo>
                <a:lnTo>
                  <a:pt x="15123" y="8462"/>
                </a:lnTo>
                <a:lnTo>
                  <a:pt x="15105" y="8537"/>
                </a:lnTo>
                <a:lnTo>
                  <a:pt x="15105" y="8698"/>
                </a:lnTo>
                <a:lnTo>
                  <a:pt x="15123" y="8848"/>
                </a:lnTo>
                <a:lnTo>
                  <a:pt x="15141" y="9041"/>
                </a:lnTo>
                <a:lnTo>
                  <a:pt x="15141" y="9256"/>
                </a:lnTo>
                <a:lnTo>
                  <a:pt x="15123" y="9395"/>
                </a:lnTo>
                <a:lnTo>
                  <a:pt x="15105" y="9449"/>
                </a:lnTo>
                <a:lnTo>
                  <a:pt x="15105" y="9524"/>
                </a:lnTo>
                <a:lnTo>
                  <a:pt x="15141" y="9663"/>
                </a:lnTo>
                <a:lnTo>
                  <a:pt x="15141" y="9738"/>
                </a:lnTo>
                <a:lnTo>
                  <a:pt x="15123" y="9803"/>
                </a:lnTo>
                <a:lnTo>
                  <a:pt x="15105" y="9835"/>
                </a:lnTo>
                <a:lnTo>
                  <a:pt x="15096" y="9835"/>
                </a:lnTo>
                <a:lnTo>
                  <a:pt x="15078" y="9878"/>
                </a:lnTo>
                <a:lnTo>
                  <a:pt x="15078" y="9921"/>
                </a:lnTo>
                <a:close/>
                <a:moveTo>
                  <a:pt x="13623" y="12902"/>
                </a:moveTo>
                <a:lnTo>
                  <a:pt x="13551" y="12881"/>
                </a:lnTo>
                <a:lnTo>
                  <a:pt x="13470" y="12881"/>
                </a:lnTo>
                <a:lnTo>
                  <a:pt x="13442" y="12902"/>
                </a:lnTo>
                <a:lnTo>
                  <a:pt x="13424" y="12945"/>
                </a:lnTo>
                <a:lnTo>
                  <a:pt x="13406" y="13020"/>
                </a:lnTo>
                <a:lnTo>
                  <a:pt x="13406" y="13095"/>
                </a:lnTo>
                <a:lnTo>
                  <a:pt x="13424" y="13138"/>
                </a:lnTo>
                <a:lnTo>
                  <a:pt x="13460" y="13159"/>
                </a:lnTo>
                <a:lnTo>
                  <a:pt x="13488" y="13159"/>
                </a:lnTo>
                <a:lnTo>
                  <a:pt x="13551" y="13138"/>
                </a:lnTo>
                <a:lnTo>
                  <a:pt x="13569" y="13159"/>
                </a:lnTo>
                <a:lnTo>
                  <a:pt x="13587" y="13192"/>
                </a:lnTo>
                <a:lnTo>
                  <a:pt x="13551" y="13277"/>
                </a:lnTo>
                <a:lnTo>
                  <a:pt x="13524" y="13374"/>
                </a:lnTo>
                <a:lnTo>
                  <a:pt x="13542" y="13406"/>
                </a:lnTo>
                <a:lnTo>
                  <a:pt x="13569" y="13428"/>
                </a:lnTo>
                <a:lnTo>
                  <a:pt x="13605" y="13449"/>
                </a:lnTo>
                <a:lnTo>
                  <a:pt x="13650" y="13428"/>
                </a:lnTo>
                <a:lnTo>
                  <a:pt x="13686" y="13385"/>
                </a:lnTo>
                <a:lnTo>
                  <a:pt x="13704" y="13353"/>
                </a:lnTo>
                <a:lnTo>
                  <a:pt x="13722" y="13235"/>
                </a:lnTo>
                <a:lnTo>
                  <a:pt x="13704" y="13117"/>
                </a:lnTo>
                <a:lnTo>
                  <a:pt x="13704" y="13020"/>
                </a:lnTo>
                <a:lnTo>
                  <a:pt x="13686" y="12945"/>
                </a:lnTo>
                <a:lnTo>
                  <a:pt x="13650" y="12924"/>
                </a:lnTo>
                <a:lnTo>
                  <a:pt x="13623" y="12902"/>
                </a:lnTo>
                <a:close/>
                <a:moveTo>
                  <a:pt x="14635" y="12033"/>
                </a:moveTo>
                <a:lnTo>
                  <a:pt x="14617" y="12066"/>
                </a:lnTo>
                <a:lnTo>
                  <a:pt x="14590" y="12130"/>
                </a:lnTo>
                <a:lnTo>
                  <a:pt x="14554" y="12205"/>
                </a:lnTo>
                <a:lnTo>
                  <a:pt x="14517" y="12226"/>
                </a:lnTo>
                <a:lnTo>
                  <a:pt x="14499" y="12248"/>
                </a:lnTo>
                <a:lnTo>
                  <a:pt x="14454" y="12226"/>
                </a:lnTo>
                <a:lnTo>
                  <a:pt x="14436" y="12205"/>
                </a:lnTo>
                <a:lnTo>
                  <a:pt x="14436" y="12162"/>
                </a:lnTo>
                <a:lnTo>
                  <a:pt x="14418" y="12130"/>
                </a:lnTo>
                <a:lnTo>
                  <a:pt x="14373" y="12130"/>
                </a:lnTo>
                <a:lnTo>
                  <a:pt x="14355" y="12162"/>
                </a:lnTo>
                <a:lnTo>
                  <a:pt x="14337" y="12259"/>
                </a:lnTo>
                <a:lnTo>
                  <a:pt x="14292" y="12377"/>
                </a:lnTo>
                <a:lnTo>
                  <a:pt x="14237" y="12495"/>
                </a:lnTo>
                <a:lnTo>
                  <a:pt x="14210" y="12537"/>
                </a:lnTo>
                <a:lnTo>
                  <a:pt x="14174" y="12559"/>
                </a:lnTo>
                <a:lnTo>
                  <a:pt x="14093" y="12570"/>
                </a:lnTo>
                <a:lnTo>
                  <a:pt x="13966" y="12570"/>
                </a:lnTo>
                <a:lnTo>
                  <a:pt x="13894" y="12591"/>
                </a:lnTo>
                <a:lnTo>
                  <a:pt x="13885" y="12634"/>
                </a:lnTo>
                <a:lnTo>
                  <a:pt x="13867" y="12655"/>
                </a:lnTo>
                <a:lnTo>
                  <a:pt x="13786" y="12709"/>
                </a:lnTo>
                <a:lnTo>
                  <a:pt x="13722" y="12773"/>
                </a:lnTo>
                <a:lnTo>
                  <a:pt x="13704" y="12784"/>
                </a:lnTo>
                <a:lnTo>
                  <a:pt x="13704" y="12827"/>
                </a:lnTo>
                <a:lnTo>
                  <a:pt x="13731" y="12827"/>
                </a:lnTo>
                <a:lnTo>
                  <a:pt x="13786" y="12848"/>
                </a:lnTo>
                <a:lnTo>
                  <a:pt x="13831" y="12827"/>
                </a:lnTo>
                <a:lnTo>
                  <a:pt x="13885" y="12806"/>
                </a:lnTo>
                <a:lnTo>
                  <a:pt x="13966" y="12752"/>
                </a:lnTo>
                <a:lnTo>
                  <a:pt x="14012" y="12709"/>
                </a:lnTo>
                <a:lnTo>
                  <a:pt x="14048" y="12709"/>
                </a:lnTo>
                <a:lnTo>
                  <a:pt x="14093" y="12730"/>
                </a:lnTo>
                <a:lnTo>
                  <a:pt x="14147" y="12773"/>
                </a:lnTo>
                <a:lnTo>
                  <a:pt x="14192" y="12881"/>
                </a:lnTo>
                <a:lnTo>
                  <a:pt x="14228" y="12945"/>
                </a:lnTo>
                <a:lnTo>
                  <a:pt x="14237" y="12945"/>
                </a:lnTo>
                <a:lnTo>
                  <a:pt x="14274" y="12966"/>
                </a:lnTo>
                <a:lnTo>
                  <a:pt x="14310" y="12945"/>
                </a:lnTo>
                <a:lnTo>
                  <a:pt x="14328" y="12902"/>
                </a:lnTo>
                <a:lnTo>
                  <a:pt x="14337" y="12806"/>
                </a:lnTo>
                <a:lnTo>
                  <a:pt x="14355" y="12752"/>
                </a:lnTo>
                <a:lnTo>
                  <a:pt x="14373" y="12730"/>
                </a:lnTo>
                <a:lnTo>
                  <a:pt x="14409" y="12709"/>
                </a:lnTo>
                <a:lnTo>
                  <a:pt x="14472" y="12709"/>
                </a:lnTo>
                <a:lnTo>
                  <a:pt x="14536" y="12730"/>
                </a:lnTo>
                <a:lnTo>
                  <a:pt x="14617" y="12773"/>
                </a:lnTo>
                <a:lnTo>
                  <a:pt x="14653" y="12784"/>
                </a:lnTo>
                <a:lnTo>
                  <a:pt x="14680" y="12773"/>
                </a:lnTo>
                <a:lnTo>
                  <a:pt x="14716" y="12730"/>
                </a:lnTo>
                <a:lnTo>
                  <a:pt x="14716" y="12709"/>
                </a:lnTo>
                <a:lnTo>
                  <a:pt x="14734" y="12666"/>
                </a:lnTo>
                <a:lnTo>
                  <a:pt x="14779" y="12666"/>
                </a:lnTo>
                <a:lnTo>
                  <a:pt x="14779" y="12570"/>
                </a:lnTo>
                <a:lnTo>
                  <a:pt x="14834" y="12537"/>
                </a:lnTo>
                <a:lnTo>
                  <a:pt x="14861" y="12559"/>
                </a:lnTo>
                <a:lnTo>
                  <a:pt x="14861" y="12591"/>
                </a:lnTo>
                <a:lnTo>
                  <a:pt x="14879" y="12634"/>
                </a:lnTo>
                <a:lnTo>
                  <a:pt x="14915" y="12634"/>
                </a:lnTo>
                <a:lnTo>
                  <a:pt x="14942" y="12613"/>
                </a:lnTo>
                <a:lnTo>
                  <a:pt x="14960" y="12570"/>
                </a:lnTo>
                <a:lnTo>
                  <a:pt x="14978" y="12537"/>
                </a:lnTo>
                <a:lnTo>
                  <a:pt x="14978" y="12441"/>
                </a:lnTo>
                <a:lnTo>
                  <a:pt x="14960" y="12366"/>
                </a:lnTo>
                <a:lnTo>
                  <a:pt x="14942" y="12248"/>
                </a:lnTo>
                <a:lnTo>
                  <a:pt x="14942" y="12184"/>
                </a:lnTo>
                <a:lnTo>
                  <a:pt x="14960" y="12108"/>
                </a:lnTo>
                <a:lnTo>
                  <a:pt x="14978" y="12055"/>
                </a:lnTo>
                <a:lnTo>
                  <a:pt x="15014" y="11990"/>
                </a:lnTo>
                <a:lnTo>
                  <a:pt x="15041" y="11915"/>
                </a:lnTo>
                <a:lnTo>
                  <a:pt x="15059" y="11851"/>
                </a:lnTo>
                <a:lnTo>
                  <a:pt x="15078" y="11722"/>
                </a:lnTo>
                <a:lnTo>
                  <a:pt x="15078" y="11465"/>
                </a:lnTo>
                <a:lnTo>
                  <a:pt x="15041" y="11390"/>
                </a:lnTo>
                <a:lnTo>
                  <a:pt x="15014" y="11336"/>
                </a:lnTo>
                <a:lnTo>
                  <a:pt x="14960" y="11293"/>
                </a:lnTo>
                <a:lnTo>
                  <a:pt x="14915" y="11293"/>
                </a:lnTo>
                <a:lnTo>
                  <a:pt x="14843" y="11315"/>
                </a:lnTo>
                <a:lnTo>
                  <a:pt x="14816" y="11347"/>
                </a:lnTo>
                <a:lnTo>
                  <a:pt x="14779" y="11411"/>
                </a:lnTo>
                <a:lnTo>
                  <a:pt x="14797" y="11486"/>
                </a:lnTo>
                <a:lnTo>
                  <a:pt x="14816" y="11626"/>
                </a:lnTo>
                <a:lnTo>
                  <a:pt x="14816" y="11744"/>
                </a:lnTo>
                <a:lnTo>
                  <a:pt x="14779" y="11840"/>
                </a:lnTo>
                <a:lnTo>
                  <a:pt x="14734" y="11937"/>
                </a:lnTo>
                <a:lnTo>
                  <a:pt x="14671" y="12033"/>
                </a:lnTo>
                <a:lnTo>
                  <a:pt x="14635" y="12033"/>
                </a:lnTo>
                <a:close/>
                <a:moveTo>
                  <a:pt x="14536" y="7894"/>
                </a:moveTo>
                <a:lnTo>
                  <a:pt x="14490" y="7936"/>
                </a:lnTo>
                <a:lnTo>
                  <a:pt x="14490" y="7990"/>
                </a:lnTo>
                <a:lnTo>
                  <a:pt x="14499" y="8012"/>
                </a:lnTo>
                <a:lnTo>
                  <a:pt x="14554" y="8012"/>
                </a:lnTo>
                <a:lnTo>
                  <a:pt x="14554" y="7990"/>
                </a:lnTo>
                <a:lnTo>
                  <a:pt x="14572" y="7979"/>
                </a:lnTo>
                <a:lnTo>
                  <a:pt x="14572" y="7936"/>
                </a:lnTo>
                <a:lnTo>
                  <a:pt x="14536" y="7894"/>
                </a:lnTo>
                <a:close/>
                <a:moveTo>
                  <a:pt x="10154" y="20613"/>
                </a:moveTo>
                <a:lnTo>
                  <a:pt x="10154" y="20506"/>
                </a:lnTo>
                <a:lnTo>
                  <a:pt x="10118" y="20431"/>
                </a:lnTo>
                <a:lnTo>
                  <a:pt x="10091" y="20377"/>
                </a:lnTo>
                <a:lnTo>
                  <a:pt x="10037" y="20313"/>
                </a:lnTo>
                <a:lnTo>
                  <a:pt x="9910" y="20216"/>
                </a:lnTo>
                <a:lnTo>
                  <a:pt x="9856" y="20141"/>
                </a:lnTo>
                <a:lnTo>
                  <a:pt x="9829" y="20045"/>
                </a:lnTo>
                <a:lnTo>
                  <a:pt x="9793" y="19905"/>
                </a:lnTo>
                <a:lnTo>
                  <a:pt x="9775" y="19830"/>
                </a:lnTo>
                <a:lnTo>
                  <a:pt x="9748" y="19777"/>
                </a:lnTo>
                <a:lnTo>
                  <a:pt x="9648" y="19691"/>
                </a:lnTo>
                <a:lnTo>
                  <a:pt x="9549" y="19616"/>
                </a:lnTo>
                <a:lnTo>
                  <a:pt x="9468" y="19562"/>
                </a:lnTo>
                <a:lnTo>
                  <a:pt x="9386" y="19487"/>
                </a:lnTo>
                <a:lnTo>
                  <a:pt x="9332" y="19401"/>
                </a:lnTo>
                <a:lnTo>
                  <a:pt x="9305" y="19305"/>
                </a:lnTo>
                <a:lnTo>
                  <a:pt x="9269" y="19133"/>
                </a:lnTo>
                <a:lnTo>
                  <a:pt x="9224" y="18983"/>
                </a:lnTo>
                <a:lnTo>
                  <a:pt x="9160" y="18876"/>
                </a:lnTo>
                <a:lnTo>
                  <a:pt x="9061" y="18822"/>
                </a:lnTo>
                <a:lnTo>
                  <a:pt x="8944" y="18769"/>
                </a:lnTo>
                <a:lnTo>
                  <a:pt x="8844" y="18747"/>
                </a:lnTo>
                <a:lnTo>
                  <a:pt x="8799" y="18726"/>
                </a:lnTo>
                <a:lnTo>
                  <a:pt x="8745" y="18726"/>
                </a:lnTo>
                <a:lnTo>
                  <a:pt x="8736" y="18747"/>
                </a:lnTo>
                <a:lnTo>
                  <a:pt x="8718" y="18769"/>
                </a:lnTo>
                <a:lnTo>
                  <a:pt x="8718" y="18801"/>
                </a:lnTo>
                <a:lnTo>
                  <a:pt x="8745" y="18876"/>
                </a:lnTo>
                <a:lnTo>
                  <a:pt x="8826" y="18994"/>
                </a:lnTo>
                <a:lnTo>
                  <a:pt x="9007" y="19251"/>
                </a:lnTo>
                <a:lnTo>
                  <a:pt x="9088" y="19391"/>
                </a:lnTo>
                <a:lnTo>
                  <a:pt x="9160" y="19541"/>
                </a:lnTo>
                <a:lnTo>
                  <a:pt x="9251" y="19777"/>
                </a:lnTo>
                <a:lnTo>
                  <a:pt x="9386" y="20002"/>
                </a:lnTo>
                <a:lnTo>
                  <a:pt x="9468" y="20163"/>
                </a:lnTo>
                <a:lnTo>
                  <a:pt x="9549" y="20313"/>
                </a:lnTo>
                <a:lnTo>
                  <a:pt x="9693" y="20645"/>
                </a:lnTo>
                <a:lnTo>
                  <a:pt x="9775" y="20785"/>
                </a:lnTo>
                <a:lnTo>
                  <a:pt x="9829" y="20817"/>
                </a:lnTo>
                <a:lnTo>
                  <a:pt x="9892" y="20881"/>
                </a:lnTo>
                <a:lnTo>
                  <a:pt x="9937" y="20903"/>
                </a:lnTo>
                <a:lnTo>
                  <a:pt x="10010" y="20935"/>
                </a:lnTo>
                <a:lnTo>
                  <a:pt x="10109" y="20935"/>
                </a:lnTo>
                <a:lnTo>
                  <a:pt x="10136" y="20914"/>
                </a:lnTo>
                <a:lnTo>
                  <a:pt x="10172" y="20839"/>
                </a:lnTo>
                <a:lnTo>
                  <a:pt x="10172" y="20763"/>
                </a:lnTo>
                <a:lnTo>
                  <a:pt x="10154" y="20613"/>
                </a:lnTo>
                <a:close/>
                <a:moveTo>
                  <a:pt x="6586" y="17954"/>
                </a:moveTo>
                <a:lnTo>
                  <a:pt x="6577" y="17986"/>
                </a:lnTo>
                <a:lnTo>
                  <a:pt x="6559" y="18007"/>
                </a:lnTo>
                <a:lnTo>
                  <a:pt x="6577" y="18029"/>
                </a:lnTo>
                <a:lnTo>
                  <a:pt x="6577" y="18050"/>
                </a:lnTo>
                <a:lnTo>
                  <a:pt x="6586" y="18061"/>
                </a:lnTo>
                <a:lnTo>
                  <a:pt x="6586" y="18104"/>
                </a:lnTo>
                <a:lnTo>
                  <a:pt x="6522" y="18297"/>
                </a:lnTo>
                <a:lnTo>
                  <a:pt x="6541" y="18393"/>
                </a:lnTo>
                <a:lnTo>
                  <a:pt x="6577" y="18511"/>
                </a:lnTo>
                <a:lnTo>
                  <a:pt x="6586" y="18629"/>
                </a:lnTo>
                <a:lnTo>
                  <a:pt x="6604" y="18704"/>
                </a:lnTo>
                <a:lnTo>
                  <a:pt x="6622" y="18726"/>
                </a:lnTo>
                <a:lnTo>
                  <a:pt x="6658" y="18726"/>
                </a:lnTo>
                <a:lnTo>
                  <a:pt x="6739" y="18683"/>
                </a:lnTo>
                <a:lnTo>
                  <a:pt x="6784" y="18672"/>
                </a:lnTo>
                <a:lnTo>
                  <a:pt x="6821" y="18651"/>
                </a:lnTo>
                <a:lnTo>
                  <a:pt x="6839" y="18629"/>
                </a:lnTo>
                <a:lnTo>
                  <a:pt x="6848" y="18576"/>
                </a:lnTo>
                <a:lnTo>
                  <a:pt x="6848" y="18415"/>
                </a:lnTo>
                <a:lnTo>
                  <a:pt x="6839" y="18361"/>
                </a:lnTo>
                <a:lnTo>
                  <a:pt x="6766" y="18222"/>
                </a:lnTo>
                <a:lnTo>
                  <a:pt x="6685" y="18104"/>
                </a:lnTo>
                <a:lnTo>
                  <a:pt x="6586" y="17954"/>
                </a:lnTo>
                <a:close/>
                <a:moveTo>
                  <a:pt x="12015" y="17760"/>
                </a:moveTo>
                <a:lnTo>
                  <a:pt x="11970" y="17760"/>
                </a:lnTo>
                <a:lnTo>
                  <a:pt x="11934" y="17793"/>
                </a:lnTo>
                <a:lnTo>
                  <a:pt x="11916" y="17814"/>
                </a:lnTo>
                <a:lnTo>
                  <a:pt x="11907" y="17857"/>
                </a:lnTo>
                <a:lnTo>
                  <a:pt x="11889" y="17932"/>
                </a:lnTo>
                <a:lnTo>
                  <a:pt x="11889" y="17964"/>
                </a:lnTo>
                <a:lnTo>
                  <a:pt x="11871" y="18007"/>
                </a:lnTo>
                <a:lnTo>
                  <a:pt x="11807" y="18050"/>
                </a:lnTo>
                <a:lnTo>
                  <a:pt x="11753" y="18104"/>
                </a:lnTo>
                <a:lnTo>
                  <a:pt x="11744" y="18125"/>
                </a:lnTo>
                <a:lnTo>
                  <a:pt x="11753" y="18168"/>
                </a:lnTo>
                <a:lnTo>
                  <a:pt x="11825" y="18168"/>
                </a:lnTo>
                <a:lnTo>
                  <a:pt x="11871" y="18147"/>
                </a:lnTo>
                <a:lnTo>
                  <a:pt x="11907" y="18104"/>
                </a:lnTo>
                <a:lnTo>
                  <a:pt x="11934" y="18050"/>
                </a:lnTo>
                <a:lnTo>
                  <a:pt x="12033" y="17932"/>
                </a:lnTo>
                <a:lnTo>
                  <a:pt x="12051" y="17868"/>
                </a:lnTo>
                <a:lnTo>
                  <a:pt x="12069" y="17836"/>
                </a:lnTo>
                <a:lnTo>
                  <a:pt x="12051" y="17793"/>
                </a:lnTo>
                <a:lnTo>
                  <a:pt x="12033" y="17760"/>
                </a:lnTo>
                <a:lnTo>
                  <a:pt x="12015" y="17760"/>
                </a:lnTo>
                <a:close/>
                <a:moveTo>
                  <a:pt x="12900" y="18104"/>
                </a:moveTo>
                <a:lnTo>
                  <a:pt x="12864" y="18104"/>
                </a:lnTo>
                <a:lnTo>
                  <a:pt x="12837" y="18168"/>
                </a:lnTo>
                <a:lnTo>
                  <a:pt x="12801" y="18222"/>
                </a:lnTo>
                <a:lnTo>
                  <a:pt x="12756" y="18265"/>
                </a:lnTo>
                <a:lnTo>
                  <a:pt x="12675" y="18275"/>
                </a:lnTo>
                <a:lnTo>
                  <a:pt x="12476" y="18275"/>
                </a:lnTo>
                <a:lnTo>
                  <a:pt x="12440" y="18297"/>
                </a:lnTo>
                <a:lnTo>
                  <a:pt x="12413" y="18340"/>
                </a:lnTo>
                <a:lnTo>
                  <a:pt x="12413" y="18393"/>
                </a:lnTo>
                <a:lnTo>
                  <a:pt x="12440" y="18458"/>
                </a:lnTo>
                <a:lnTo>
                  <a:pt x="12602" y="18458"/>
                </a:lnTo>
                <a:lnTo>
                  <a:pt x="12656" y="18468"/>
                </a:lnTo>
                <a:lnTo>
                  <a:pt x="12693" y="18490"/>
                </a:lnTo>
                <a:lnTo>
                  <a:pt x="12702" y="18533"/>
                </a:lnTo>
                <a:lnTo>
                  <a:pt x="12702" y="18651"/>
                </a:lnTo>
                <a:lnTo>
                  <a:pt x="12720" y="18683"/>
                </a:lnTo>
                <a:lnTo>
                  <a:pt x="12774" y="18726"/>
                </a:lnTo>
                <a:lnTo>
                  <a:pt x="12819" y="18747"/>
                </a:lnTo>
                <a:lnTo>
                  <a:pt x="12864" y="18747"/>
                </a:lnTo>
                <a:lnTo>
                  <a:pt x="12900" y="18704"/>
                </a:lnTo>
                <a:lnTo>
                  <a:pt x="12900" y="18608"/>
                </a:lnTo>
                <a:lnTo>
                  <a:pt x="12882" y="18554"/>
                </a:lnTo>
                <a:lnTo>
                  <a:pt x="12864" y="18490"/>
                </a:lnTo>
                <a:lnTo>
                  <a:pt x="12882" y="18458"/>
                </a:lnTo>
                <a:lnTo>
                  <a:pt x="12982" y="18340"/>
                </a:lnTo>
                <a:lnTo>
                  <a:pt x="12982" y="18297"/>
                </a:lnTo>
                <a:lnTo>
                  <a:pt x="12955" y="18200"/>
                </a:lnTo>
                <a:lnTo>
                  <a:pt x="12937" y="18147"/>
                </a:lnTo>
                <a:lnTo>
                  <a:pt x="12900" y="18104"/>
                </a:lnTo>
                <a:close/>
                <a:moveTo>
                  <a:pt x="12277" y="14725"/>
                </a:moveTo>
                <a:lnTo>
                  <a:pt x="12250" y="14768"/>
                </a:lnTo>
                <a:lnTo>
                  <a:pt x="12196" y="14822"/>
                </a:lnTo>
                <a:lnTo>
                  <a:pt x="12132" y="14940"/>
                </a:lnTo>
                <a:lnTo>
                  <a:pt x="12069" y="15079"/>
                </a:lnTo>
                <a:lnTo>
                  <a:pt x="12069" y="15229"/>
                </a:lnTo>
                <a:lnTo>
                  <a:pt x="12087" y="15294"/>
                </a:lnTo>
                <a:lnTo>
                  <a:pt x="12132" y="15347"/>
                </a:lnTo>
                <a:lnTo>
                  <a:pt x="12232" y="15347"/>
                </a:lnTo>
                <a:lnTo>
                  <a:pt x="12277" y="15315"/>
                </a:lnTo>
                <a:lnTo>
                  <a:pt x="12331" y="15272"/>
                </a:lnTo>
                <a:lnTo>
                  <a:pt x="12413" y="15154"/>
                </a:lnTo>
                <a:lnTo>
                  <a:pt x="12440" y="15058"/>
                </a:lnTo>
                <a:lnTo>
                  <a:pt x="12440" y="14983"/>
                </a:lnTo>
                <a:lnTo>
                  <a:pt x="12431" y="14908"/>
                </a:lnTo>
                <a:lnTo>
                  <a:pt x="12376" y="14790"/>
                </a:lnTo>
                <a:lnTo>
                  <a:pt x="12358" y="14747"/>
                </a:lnTo>
                <a:lnTo>
                  <a:pt x="12331" y="14725"/>
                </a:lnTo>
                <a:lnTo>
                  <a:pt x="12277" y="14725"/>
                </a:lnTo>
                <a:close/>
                <a:moveTo>
                  <a:pt x="10615" y="19616"/>
                </a:moveTo>
                <a:lnTo>
                  <a:pt x="10597" y="19691"/>
                </a:lnTo>
                <a:lnTo>
                  <a:pt x="10579" y="19777"/>
                </a:lnTo>
                <a:lnTo>
                  <a:pt x="10615" y="19927"/>
                </a:lnTo>
                <a:lnTo>
                  <a:pt x="10624" y="20002"/>
                </a:lnTo>
                <a:lnTo>
                  <a:pt x="10660" y="20066"/>
                </a:lnTo>
                <a:lnTo>
                  <a:pt x="10741" y="20163"/>
                </a:lnTo>
                <a:lnTo>
                  <a:pt x="10777" y="20313"/>
                </a:lnTo>
                <a:lnTo>
                  <a:pt x="10805" y="20399"/>
                </a:lnTo>
                <a:lnTo>
                  <a:pt x="10841" y="20474"/>
                </a:lnTo>
                <a:lnTo>
                  <a:pt x="10877" y="20506"/>
                </a:lnTo>
                <a:lnTo>
                  <a:pt x="10922" y="20528"/>
                </a:lnTo>
                <a:lnTo>
                  <a:pt x="11039" y="20570"/>
                </a:lnTo>
                <a:lnTo>
                  <a:pt x="11148" y="20570"/>
                </a:lnTo>
                <a:lnTo>
                  <a:pt x="11247" y="20549"/>
                </a:lnTo>
                <a:lnTo>
                  <a:pt x="11301" y="20528"/>
                </a:lnTo>
                <a:lnTo>
                  <a:pt x="11383" y="20528"/>
                </a:lnTo>
                <a:lnTo>
                  <a:pt x="11410" y="20549"/>
                </a:lnTo>
                <a:lnTo>
                  <a:pt x="11464" y="20570"/>
                </a:lnTo>
                <a:lnTo>
                  <a:pt x="11509" y="20570"/>
                </a:lnTo>
                <a:lnTo>
                  <a:pt x="11609" y="20528"/>
                </a:lnTo>
                <a:lnTo>
                  <a:pt x="11645" y="20506"/>
                </a:lnTo>
                <a:lnTo>
                  <a:pt x="11663" y="20474"/>
                </a:lnTo>
                <a:lnTo>
                  <a:pt x="11690" y="20399"/>
                </a:lnTo>
                <a:lnTo>
                  <a:pt x="11726" y="20302"/>
                </a:lnTo>
                <a:lnTo>
                  <a:pt x="11744" y="20206"/>
                </a:lnTo>
                <a:lnTo>
                  <a:pt x="11744" y="19991"/>
                </a:lnTo>
                <a:lnTo>
                  <a:pt x="11726" y="19927"/>
                </a:lnTo>
                <a:lnTo>
                  <a:pt x="11726" y="19852"/>
                </a:lnTo>
                <a:lnTo>
                  <a:pt x="11771" y="19798"/>
                </a:lnTo>
                <a:lnTo>
                  <a:pt x="11825" y="19777"/>
                </a:lnTo>
                <a:lnTo>
                  <a:pt x="11907" y="19755"/>
                </a:lnTo>
                <a:lnTo>
                  <a:pt x="11934" y="19691"/>
                </a:lnTo>
                <a:lnTo>
                  <a:pt x="11934" y="19659"/>
                </a:lnTo>
                <a:lnTo>
                  <a:pt x="11871" y="19584"/>
                </a:lnTo>
                <a:lnTo>
                  <a:pt x="11807" y="19519"/>
                </a:lnTo>
                <a:lnTo>
                  <a:pt x="11771" y="19444"/>
                </a:lnTo>
                <a:lnTo>
                  <a:pt x="11753" y="19348"/>
                </a:lnTo>
                <a:lnTo>
                  <a:pt x="11744" y="19305"/>
                </a:lnTo>
                <a:lnTo>
                  <a:pt x="11744" y="19251"/>
                </a:lnTo>
                <a:lnTo>
                  <a:pt x="11753" y="19155"/>
                </a:lnTo>
                <a:lnTo>
                  <a:pt x="11807" y="19037"/>
                </a:lnTo>
                <a:lnTo>
                  <a:pt x="11852" y="18994"/>
                </a:lnTo>
                <a:lnTo>
                  <a:pt x="11907" y="18962"/>
                </a:lnTo>
                <a:lnTo>
                  <a:pt x="11952" y="18919"/>
                </a:lnTo>
                <a:lnTo>
                  <a:pt x="11988" y="18865"/>
                </a:lnTo>
                <a:lnTo>
                  <a:pt x="12006" y="18844"/>
                </a:lnTo>
                <a:lnTo>
                  <a:pt x="11988" y="18801"/>
                </a:lnTo>
                <a:lnTo>
                  <a:pt x="11952" y="18779"/>
                </a:lnTo>
                <a:lnTo>
                  <a:pt x="11871" y="18726"/>
                </a:lnTo>
                <a:lnTo>
                  <a:pt x="11834" y="18683"/>
                </a:lnTo>
                <a:lnTo>
                  <a:pt x="11825" y="18629"/>
                </a:lnTo>
                <a:lnTo>
                  <a:pt x="11789" y="18576"/>
                </a:lnTo>
                <a:lnTo>
                  <a:pt x="11753" y="18533"/>
                </a:lnTo>
                <a:lnTo>
                  <a:pt x="11690" y="18533"/>
                </a:lnTo>
                <a:lnTo>
                  <a:pt x="11663" y="18554"/>
                </a:lnTo>
                <a:lnTo>
                  <a:pt x="11627" y="18576"/>
                </a:lnTo>
                <a:lnTo>
                  <a:pt x="11563" y="18672"/>
                </a:lnTo>
                <a:lnTo>
                  <a:pt x="11509" y="18779"/>
                </a:lnTo>
                <a:lnTo>
                  <a:pt x="11491" y="18865"/>
                </a:lnTo>
                <a:lnTo>
                  <a:pt x="11482" y="18919"/>
                </a:lnTo>
                <a:lnTo>
                  <a:pt x="11464" y="18962"/>
                </a:lnTo>
                <a:lnTo>
                  <a:pt x="11410" y="19015"/>
                </a:lnTo>
                <a:lnTo>
                  <a:pt x="11347" y="19037"/>
                </a:lnTo>
                <a:lnTo>
                  <a:pt x="11283" y="19080"/>
                </a:lnTo>
                <a:lnTo>
                  <a:pt x="11220" y="19112"/>
                </a:lnTo>
                <a:lnTo>
                  <a:pt x="11184" y="19176"/>
                </a:lnTo>
                <a:lnTo>
                  <a:pt x="11166" y="19251"/>
                </a:lnTo>
                <a:lnTo>
                  <a:pt x="11166" y="19326"/>
                </a:lnTo>
                <a:lnTo>
                  <a:pt x="11148" y="19369"/>
                </a:lnTo>
                <a:lnTo>
                  <a:pt x="11121" y="19423"/>
                </a:lnTo>
                <a:lnTo>
                  <a:pt x="11066" y="19444"/>
                </a:lnTo>
                <a:lnTo>
                  <a:pt x="10958" y="19498"/>
                </a:lnTo>
                <a:lnTo>
                  <a:pt x="10877" y="19562"/>
                </a:lnTo>
                <a:lnTo>
                  <a:pt x="10841" y="19562"/>
                </a:lnTo>
                <a:lnTo>
                  <a:pt x="10714" y="19541"/>
                </a:lnTo>
                <a:lnTo>
                  <a:pt x="10660" y="19562"/>
                </a:lnTo>
                <a:lnTo>
                  <a:pt x="10624" y="19584"/>
                </a:lnTo>
                <a:lnTo>
                  <a:pt x="10615" y="19616"/>
                </a:lnTo>
                <a:close/>
                <a:moveTo>
                  <a:pt x="11365" y="21579"/>
                </a:moveTo>
                <a:lnTo>
                  <a:pt x="11383" y="21557"/>
                </a:lnTo>
                <a:lnTo>
                  <a:pt x="11383" y="21525"/>
                </a:lnTo>
                <a:lnTo>
                  <a:pt x="11365" y="21439"/>
                </a:lnTo>
                <a:lnTo>
                  <a:pt x="11365" y="21407"/>
                </a:lnTo>
                <a:lnTo>
                  <a:pt x="11328" y="21364"/>
                </a:lnTo>
                <a:lnTo>
                  <a:pt x="11301" y="21364"/>
                </a:lnTo>
                <a:lnTo>
                  <a:pt x="11247" y="21386"/>
                </a:lnTo>
                <a:lnTo>
                  <a:pt x="11220" y="21364"/>
                </a:lnTo>
                <a:lnTo>
                  <a:pt x="11184" y="21321"/>
                </a:lnTo>
                <a:lnTo>
                  <a:pt x="11148" y="21246"/>
                </a:lnTo>
                <a:lnTo>
                  <a:pt x="11121" y="21171"/>
                </a:lnTo>
                <a:lnTo>
                  <a:pt x="11085" y="21150"/>
                </a:lnTo>
                <a:lnTo>
                  <a:pt x="11057" y="21128"/>
                </a:lnTo>
                <a:lnTo>
                  <a:pt x="10940" y="21128"/>
                </a:lnTo>
                <a:lnTo>
                  <a:pt x="10904" y="21117"/>
                </a:lnTo>
                <a:lnTo>
                  <a:pt x="10877" y="21117"/>
                </a:lnTo>
                <a:lnTo>
                  <a:pt x="10859" y="21128"/>
                </a:lnTo>
                <a:lnTo>
                  <a:pt x="10823" y="21171"/>
                </a:lnTo>
                <a:lnTo>
                  <a:pt x="10777" y="21171"/>
                </a:lnTo>
                <a:lnTo>
                  <a:pt x="10642" y="21117"/>
                </a:lnTo>
                <a:lnTo>
                  <a:pt x="10615" y="21096"/>
                </a:lnTo>
                <a:lnTo>
                  <a:pt x="10579" y="21074"/>
                </a:lnTo>
                <a:lnTo>
                  <a:pt x="10534" y="21032"/>
                </a:lnTo>
                <a:lnTo>
                  <a:pt x="10479" y="21021"/>
                </a:lnTo>
                <a:lnTo>
                  <a:pt x="10434" y="21021"/>
                </a:lnTo>
                <a:lnTo>
                  <a:pt x="10371" y="21053"/>
                </a:lnTo>
                <a:lnTo>
                  <a:pt x="10281" y="21053"/>
                </a:lnTo>
                <a:lnTo>
                  <a:pt x="10199" y="21074"/>
                </a:lnTo>
                <a:lnTo>
                  <a:pt x="10172" y="21096"/>
                </a:lnTo>
                <a:lnTo>
                  <a:pt x="10154" y="21150"/>
                </a:lnTo>
                <a:lnTo>
                  <a:pt x="10154" y="21214"/>
                </a:lnTo>
                <a:lnTo>
                  <a:pt x="10190" y="21225"/>
                </a:lnTo>
                <a:lnTo>
                  <a:pt x="10272" y="21268"/>
                </a:lnTo>
                <a:lnTo>
                  <a:pt x="10371" y="21321"/>
                </a:lnTo>
                <a:lnTo>
                  <a:pt x="10416" y="21343"/>
                </a:lnTo>
                <a:lnTo>
                  <a:pt x="10479" y="21364"/>
                </a:lnTo>
                <a:lnTo>
                  <a:pt x="10597" y="21386"/>
                </a:lnTo>
                <a:lnTo>
                  <a:pt x="10714" y="21439"/>
                </a:lnTo>
                <a:lnTo>
                  <a:pt x="10777" y="21461"/>
                </a:lnTo>
                <a:lnTo>
                  <a:pt x="10823" y="21482"/>
                </a:lnTo>
                <a:lnTo>
                  <a:pt x="11121" y="21482"/>
                </a:lnTo>
                <a:lnTo>
                  <a:pt x="11166" y="21503"/>
                </a:lnTo>
                <a:lnTo>
                  <a:pt x="11265" y="21579"/>
                </a:lnTo>
                <a:lnTo>
                  <a:pt x="11310" y="21600"/>
                </a:lnTo>
                <a:lnTo>
                  <a:pt x="11347" y="21600"/>
                </a:lnTo>
                <a:lnTo>
                  <a:pt x="11365" y="21579"/>
                </a:lnTo>
                <a:close/>
                <a:moveTo>
                  <a:pt x="10877" y="16141"/>
                </a:moveTo>
                <a:lnTo>
                  <a:pt x="10904" y="16087"/>
                </a:lnTo>
                <a:lnTo>
                  <a:pt x="10904" y="15927"/>
                </a:lnTo>
                <a:lnTo>
                  <a:pt x="10922" y="15894"/>
                </a:lnTo>
                <a:lnTo>
                  <a:pt x="10922" y="15851"/>
                </a:lnTo>
                <a:lnTo>
                  <a:pt x="10904" y="15830"/>
                </a:lnTo>
                <a:lnTo>
                  <a:pt x="10886" y="15819"/>
                </a:lnTo>
                <a:lnTo>
                  <a:pt x="10859" y="15819"/>
                </a:lnTo>
                <a:lnTo>
                  <a:pt x="10795" y="15830"/>
                </a:lnTo>
                <a:lnTo>
                  <a:pt x="10759" y="15851"/>
                </a:lnTo>
                <a:lnTo>
                  <a:pt x="10678" y="15894"/>
                </a:lnTo>
                <a:lnTo>
                  <a:pt x="10642" y="15927"/>
                </a:lnTo>
                <a:lnTo>
                  <a:pt x="10615" y="15969"/>
                </a:lnTo>
                <a:lnTo>
                  <a:pt x="10597" y="16023"/>
                </a:lnTo>
                <a:lnTo>
                  <a:pt x="10597" y="16066"/>
                </a:lnTo>
                <a:lnTo>
                  <a:pt x="10615" y="16130"/>
                </a:lnTo>
                <a:lnTo>
                  <a:pt x="10642" y="16184"/>
                </a:lnTo>
                <a:lnTo>
                  <a:pt x="10660" y="16205"/>
                </a:lnTo>
                <a:lnTo>
                  <a:pt x="10696" y="16227"/>
                </a:lnTo>
                <a:lnTo>
                  <a:pt x="10759" y="16238"/>
                </a:lnTo>
                <a:lnTo>
                  <a:pt x="10823" y="16205"/>
                </a:lnTo>
                <a:lnTo>
                  <a:pt x="10877" y="16141"/>
                </a:lnTo>
                <a:close/>
                <a:moveTo>
                  <a:pt x="21582" y="4912"/>
                </a:moveTo>
                <a:lnTo>
                  <a:pt x="21519" y="4794"/>
                </a:lnTo>
                <a:lnTo>
                  <a:pt x="21437" y="4719"/>
                </a:lnTo>
                <a:lnTo>
                  <a:pt x="21356" y="4655"/>
                </a:lnTo>
                <a:lnTo>
                  <a:pt x="21239" y="4633"/>
                </a:lnTo>
                <a:lnTo>
                  <a:pt x="21157" y="4622"/>
                </a:lnTo>
                <a:lnTo>
                  <a:pt x="20995" y="4537"/>
                </a:lnTo>
                <a:lnTo>
                  <a:pt x="20913" y="4483"/>
                </a:lnTo>
                <a:lnTo>
                  <a:pt x="20552" y="4129"/>
                </a:lnTo>
                <a:lnTo>
                  <a:pt x="20435" y="4033"/>
                </a:lnTo>
                <a:lnTo>
                  <a:pt x="20326" y="3957"/>
                </a:lnTo>
                <a:lnTo>
                  <a:pt x="20272" y="3915"/>
                </a:lnTo>
                <a:lnTo>
                  <a:pt x="20245" y="3904"/>
                </a:lnTo>
                <a:lnTo>
                  <a:pt x="20127" y="3882"/>
                </a:lnTo>
                <a:lnTo>
                  <a:pt x="19965" y="3807"/>
                </a:lnTo>
                <a:lnTo>
                  <a:pt x="19820" y="3743"/>
                </a:lnTo>
                <a:lnTo>
                  <a:pt x="19667" y="3646"/>
                </a:lnTo>
                <a:lnTo>
                  <a:pt x="19504" y="3593"/>
                </a:lnTo>
                <a:lnTo>
                  <a:pt x="19423" y="3550"/>
                </a:lnTo>
                <a:lnTo>
                  <a:pt x="19242" y="3550"/>
                </a:lnTo>
                <a:lnTo>
                  <a:pt x="19161" y="3593"/>
                </a:lnTo>
                <a:lnTo>
                  <a:pt x="19034" y="3722"/>
                </a:lnTo>
                <a:lnTo>
                  <a:pt x="18953" y="3764"/>
                </a:lnTo>
                <a:lnTo>
                  <a:pt x="18872" y="3786"/>
                </a:lnTo>
                <a:lnTo>
                  <a:pt x="18799" y="3764"/>
                </a:lnTo>
                <a:lnTo>
                  <a:pt x="18754" y="3743"/>
                </a:lnTo>
                <a:lnTo>
                  <a:pt x="18655" y="3711"/>
                </a:lnTo>
                <a:lnTo>
                  <a:pt x="18556" y="3689"/>
                </a:lnTo>
                <a:lnTo>
                  <a:pt x="18456" y="3689"/>
                </a:lnTo>
                <a:lnTo>
                  <a:pt x="18285" y="3722"/>
                </a:lnTo>
                <a:lnTo>
                  <a:pt x="18086" y="3786"/>
                </a:lnTo>
                <a:lnTo>
                  <a:pt x="17986" y="3807"/>
                </a:lnTo>
                <a:lnTo>
                  <a:pt x="17905" y="3807"/>
                </a:lnTo>
                <a:lnTo>
                  <a:pt x="17806" y="3764"/>
                </a:lnTo>
                <a:lnTo>
                  <a:pt x="17743" y="3722"/>
                </a:lnTo>
                <a:lnTo>
                  <a:pt x="17580" y="3593"/>
                </a:lnTo>
                <a:lnTo>
                  <a:pt x="17426" y="3475"/>
                </a:lnTo>
                <a:lnTo>
                  <a:pt x="17255" y="3400"/>
                </a:lnTo>
                <a:lnTo>
                  <a:pt x="17164" y="3378"/>
                </a:lnTo>
                <a:lnTo>
                  <a:pt x="17101" y="3357"/>
                </a:lnTo>
                <a:lnTo>
                  <a:pt x="16957" y="3378"/>
                </a:lnTo>
                <a:lnTo>
                  <a:pt x="16812" y="3411"/>
                </a:lnTo>
                <a:lnTo>
                  <a:pt x="16658" y="3453"/>
                </a:lnTo>
                <a:lnTo>
                  <a:pt x="16387" y="3453"/>
                </a:lnTo>
                <a:lnTo>
                  <a:pt x="16306" y="3432"/>
                </a:lnTo>
                <a:lnTo>
                  <a:pt x="16252" y="3411"/>
                </a:lnTo>
                <a:lnTo>
                  <a:pt x="16207" y="3357"/>
                </a:lnTo>
                <a:lnTo>
                  <a:pt x="16207" y="3314"/>
                </a:lnTo>
                <a:lnTo>
                  <a:pt x="16225" y="3260"/>
                </a:lnTo>
                <a:lnTo>
                  <a:pt x="16225" y="3164"/>
                </a:lnTo>
                <a:lnTo>
                  <a:pt x="16207" y="3100"/>
                </a:lnTo>
                <a:lnTo>
                  <a:pt x="16153" y="3067"/>
                </a:lnTo>
                <a:lnTo>
                  <a:pt x="16089" y="3024"/>
                </a:lnTo>
                <a:lnTo>
                  <a:pt x="15927" y="3024"/>
                </a:lnTo>
                <a:lnTo>
                  <a:pt x="15791" y="3185"/>
                </a:lnTo>
                <a:lnTo>
                  <a:pt x="15746" y="3196"/>
                </a:lnTo>
                <a:lnTo>
                  <a:pt x="15683" y="3217"/>
                </a:lnTo>
                <a:lnTo>
                  <a:pt x="15620" y="3217"/>
                </a:lnTo>
                <a:lnTo>
                  <a:pt x="15547" y="3196"/>
                </a:lnTo>
                <a:lnTo>
                  <a:pt x="15520" y="3164"/>
                </a:lnTo>
                <a:lnTo>
                  <a:pt x="15502" y="3089"/>
                </a:lnTo>
                <a:lnTo>
                  <a:pt x="15484" y="3024"/>
                </a:lnTo>
                <a:lnTo>
                  <a:pt x="15466" y="2971"/>
                </a:lnTo>
                <a:lnTo>
                  <a:pt x="15448" y="2949"/>
                </a:lnTo>
                <a:lnTo>
                  <a:pt x="15385" y="2906"/>
                </a:lnTo>
                <a:lnTo>
                  <a:pt x="15303" y="2874"/>
                </a:lnTo>
                <a:lnTo>
                  <a:pt x="15222" y="2874"/>
                </a:lnTo>
                <a:lnTo>
                  <a:pt x="15096" y="2853"/>
                </a:lnTo>
                <a:lnTo>
                  <a:pt x="15014" y="2853"/>
                </a:lnTo>
                <a:lnTo>
                  <a:pt x="14942" y="2896"/>
                </a:lnTo>
                <a:lnTo>
                  <a:pt x="14915" y="2906"/>
                </a:lnTo>
                <a:lnTo>
                  <a:pt x="14915" y="2949"/>
                </a:lnTo>
                <a:lnTo>
                  <a:pt x="14897" y="2949"/>
                </a:lnTo>
                <a:lnTo>
                  <a:pt x="14915" y="2971"/>
                </a:lnTo>
                <a:lnTo>
                  <a:pt x="14915" y="3046"/>
                </a:lnTo>
                <a:lnTo>
                  <a:pt x="14879" y="3121"/>
                </a:lnTo>
                <a:lnTo>
                  <a:pt x="14861" y="3185"/>
                </a:lnTo>
                <a:lnTo>
                  <a:pt x="14861" y="3260"/>
                </a:lnTo>
                <a:lnTo>
                  <a:pt x="14752" y="3260"/>
                </a:lnTo>
                <a:lnTo>
                  <a:pt x="14716" y="3239"/>
                </a:lnTo>
                <a:lnTo>
                  <a:pt x="14698" y="3196"/>
                </a:lnTo>
                <a:lnTo>
                  <a:pt x="14671" y="3185"/>
                </a:lnTo>
                <a:lnTo>
                  <a:pt x="14617" y="3196"/>
                </a:lnTo>
                <a:lnTo>
                  <a:pt x="14599" y="3217"/>
                </a:lnTo>
                <a:lnTo>
                  <a:pt x="14599" y="3260"/>
                </a:lnTo>
                <a:lnTo>
                  <a:pt x="14590" y="3303"/>
                </a:lnTo>
                <a:lnTo>
                  <a:pt x="14554" y="3314"/>
                </a:lnTo>
                <a:lnTo>
                  <a:pt x="14517" y="3335"/>
                </a:lnTo>
                <a:lnTo>
                  <a:pt x="14490" y="3314"/>
                </a:lnTo>
                <a:lnTo>
                  <a:pt x="14454" y="3303"/>
                </a:lnTo>
                <a:lnTo>
                  <a:pt x="14328" y="3196"/>
                </a:lnTo>
                <a:lnTo>
                  <a:pt x="14237" y="3142"/>
                </a:lnTo>
                <a:lnTo>
                  <a:pt x="14174" y="3142"/>
                </a:lnTo>
                <a:lnTo>
                  <a:pt x="14129" y="3196"/>
                </a:lnTo>
                <a:lnTo>
                  <a:pt x="14066" y="3196"/>
                </a:lnTo>
                <a:lnTo>
                  <a:pt x="14012" y="3185"/>
                </a:lnTo>
                <a:lnTo>
                  <a:pt x="13894" y="3100"/>
                </a:lnTo>
                <a:lnTo>
                  <a:pt x="13831" y="3089"/>
                </a:lnTo>
                <a:lnTo>
                  <a:pt x="13786" y="3100"/>
                </a:lnTo>
                <a:lnTo>
                  <a:pt x="13750" y="3142"/>
                </a:lnTo>
                <a:lnTo>
                  <a:pt x="13750" y="3217"/>
                </a:lnTo>
                <a:lnTo>
                  <a:pt x="13786" y="3282"/>
                </a:lnTo>
                <a:lnTo>
                  <a:pt x="13813" y="3335"/>
                </a:lnTo>
                <a:lnTo>
                  <a:pt x="13831" y="3378"/>
                </a:lnTo>
                <a:lnTo>
                  <a:pt x="13831" y="3400"/>
                </a:lnTo>
                <a:lnTo>
                  <a:pt x="13813" y="3432"/>
                </a:lnTo>
                <a:lnTo>
                  <a:pt x="13804" y="3475"/>
                </a:lnTo>
                <a:lnTo>
                  <a:pt x="13768" y="3496"/>
                </a:lnTo>
                <a:lnTo>
                  <a:pt x="13731" y="3496"/>
                </a:lnTo>
                <a:lnTo>
                  <a:pt x="13686" y="3475"/>
                </a:lnTo>
                <a:lnTo>
                  <a:pt x="13641" y="3432"/>
                </a:lnTo>
                <a:lnTo>
                  <a:pt x="13605" y="3378"/>
                </a:lnTo>
                <a:lnTo>
                  <a:pt x="13551" y="3335"/>
                </a:lnTo>
                <a:lnTo>
                  <a:pt x="13506" y="3314"/>
                </a:lnTo>
                <a:lnTo>
                  <a:pt x="13424" y="3314"/>
                </a:lnTo>
                <a:lnTo>
                  <a:pt x="13406" y="3282"/>
                </a:lnTo>
                <a:lnTo>
                  <a:pt x="13406" y="3239"/>
                </a:lnTo>
                <a:lnTo>
                  <a:pt x="13388" y="3185"/>
                </a:lnTo>
                <a:lnTo>
                  <a:pt x="13361" y="3164"/>
                </a:lnTo>
                <a:lnTo>
                  <a:pt x="13343" y="3142"/>
                </a:lnTo>
                <a:lnTo>
                  <a:pt x="13280" y="3142"/>
                </a:lnTo>
                <a:lnTo>
                  <a:pt x="13226" y="3121"/>
                </a:lnTo>
                <a:lnTo>
                  <a:pt x="13208" y="3089"/>
                </a:lnTo>
                <a:lnTo>
                  <a:pt x="13198" y="3046"/>
                </a:lnTo>
                <a:lnTo>
                  <a:pt x="13180" y="2992"/>
                </a:lnTo>
                <a:lnTo>
                  <a:pt x="13126" y="2971"/>
                </a:lnTo>
                <a:lnTo>
                  <a:pt x="13081" y="2949"/>
                </a:lnTo>
                <a:lnTo>
                  <a:pt x="12882" y="2949"/>
                </a:lnTo>
                <a:lnTo>
                  <a:pt x="12837" y="2928"/>
                </a:lnTo>
                <a:lnTo>
                  <a:pt x="12801" y="2874"/>
                </a:lnTo>
                <a:lnTo>
                  <a:pt x="12801" y="2788"/>
                </a:lnTo>
                <a:lnTo>
                  <a:pt x="12819" y="2756"/>
                </a:lnTo>
                <a:lnTo>
                  <a:pt x="12837" y="2735"/>
                </a:lnTo>
                <a:lnTo>
                  <a:pt x="12864" y="2713"/>
                </a:lnTo>
                <a:lnTo>
                  <a:pt x="12918" y="2681"/>
                </a:lnTo>
                <a:lnTo>
                  <a:pt x="12955" y="2638"/>
                </a:lnTo>
                <a:lnTo>
                  <a:pt x="12955" y="2585"/>
                </a:lnTo>
                <a:lnTo>
                  <a:pt x="12918" y="2520"/>
                </a:lnTo>
                <a:lnTo>
                  <a:pt x="12864" y="2467"/>
                </a:lnTo>
                <a:lnTo>
                  <a:pt x="12819" y="2424"/>
                </a:lnTo>
                <a:lnTo>
                  <a:pt x="12756" y="2381"/>
                </a:lnTo>
                <a:lnTo>
                  <a:pt x="12675" y="2370"/>
                </a:lnTo>
                <a:lnTo>
                  <a:pt x="12620" y="2370"/>
                </a:lnTo>
                <a:lnTo>
                  <a:pt x="12575" y="2381"/>
                </a:lnTo>
                <a:lnTo>
                  <a:pt x="12539" y="2402"/>
                </a:lnTo>
                <a:lnTo>
                  <a:pt x="12512" y="2445"/>
                </a:lnTo>
                <a:lnTo>
                  <a:pt x="12494" y="2499"/>
                </a:lnTo>
                <a:lnTo>
                  <a:pt x="12476" y="2542"/>
                </a:lnTo>
                <a:lnTo>
                  <a:pt x="12494" y="2585"/>
                </a:lnTo>
                <a:lnTo>
                  <a:pt x="12512" y="2595"/>
                </a:lnTo>
                <a:lnTo>
                  <a:pt x="12557" y="2617"/>
                </a:lnTo>
                <a:lnTo>
                  <a:pt x="12602" y="2617"/>
                </a:lnTo>
                <a:lnTo>
                  <a:pt x="12656" y="2660"/>
                </a:lnTo>
                <a:lnTo>
                  <a:pt x="12693" y="2692"/>
                </a:lnTo>
                <a:lnTo>
                  <a:pt x="12675" y="2756"/>
                </a:lnTo>
                <a:lnTo>
                  <a:pt x="12638" y="2788"/>
                </a:lnTo>
                <a:lnTo>
                  <a:pt x="12593" y="2810"/>
                </a:lnTo>
                <a:lnTo>
                  <a:pt x="12521" y="2810"/>
                </a:lnTo>
                <a:lnTo>
                  <a:pt x="12476" y="2788"/>
                </a:lnTo>
                <a:lnTo>
                  <a:pt x="12349" y="2735"/>
                </a:lnTo>
                <a:lnTo>
                  <a:pt x="12250" y="2713"/>
                </a:lnTo>
                <a:lnTo>
                  <a:pt x="12151" y="2735"/>
                </a:lnTo>
                <a:lnTo>
                  <a:pt x="12051" y="2735"/>
                </a:lnTo>
                <a:lnTo>
                  <a:pt x="11970" y="2713"/>
                </a:lnTo>
                <a:lnTo>
                  <a:pt x="11934" y="2692"/>
                </a:lnTo>
                <a:lnTo>
                  <a:pt x="11916" y="2660"/>
                </a:lnTo>
                <a:lnTo>
                  <a:pt x="11889" y="2595"/>
                </a:lnTo>
                <a:lnTo>
                  <a:pt x="11834" y="2520"/>
                </a:lnTo>
                <a:lnTo>
                  <a:pt x="11771" y="2488"/>
                </a:lnTo>
                <a:lnTo>
                  <a:pt x="11672" y="2445"/>
                </a:lnTo>
                <a:lnTo>
                  <a:pt x="11572" y="2424"/>
                </a:lnTo>
                <a:lnTo>
                  <a:pt x="11491" y="2424"/>
                </a:lnTo>
                <a:lnTo>
                  <a:pt x="11401" y="2467"/>
                </a:lnTo>
                <a:lnTo>
                  <a:pt x="11328" y="2488"/>
                </a:lnTo>
                <a:lnTo>
                  <a:pt x="11301" y="2499"/>
                </a:lnTo>
                <a:lnTo>
                  <a:pt x="11229" y="2617"/>
                </a:lnTo>
                <a:lnTo>
                  <a:pt x="11202" y="2660"/>
                </a:lnTo>
                <a:lnTo>
                  <a:pt x="11166" y="2681"/>
                </a:lnTo>
                <a:lnTo>
                  <a:pt x="11139" y="2660"/>
                </a:lnTo>
                <a:lnTo>
                  <a:pt x="11103" y="2617"/>
                </a:lnTo>
                <a:lnTo>
                  <a:pt x="11103" y="2542"/>
                </a:lnTo>
                <a:lnTo>
                  <a:pt x="11085" y="2499"/>
                </a:lnTo>
                <a:lnTo>
                  <a:pt x="11039" y="2499"/>
                </a:lnTo>
                <a:lnTo>
                  <a:pt x="11003" y="2542"/>
                </a:lnTo>
                <a:lnTo>
                  <a:pt x="10967" y="2563"/>
                </a:lnTo>
                <a:lnTo>
                  <a:pt x="10958" y="2563"/>
                </a:lnTo>
                <a:lnTo>
                  <a:pt x="10922" y="2542"/>
                </a:lnTo>
                <a:lnTo>
                  <a:pt x="10877" y="2488"/>
                </a:lnTo>
                <a:lnTo>
                  <a:pt x="10823" y="2467"/>
                </a:lnTo>
                <a:lnTo>
                  <a:pt x="10795" y="2488"/>
                </a:lnTo>
                <a:lnTo>
                  <a:pt x="10741" y="2499"/>
                </a:lnTo>
                <a:lnTo>
                  <a:pt x="10714" y="2542"/>
                </a:lnTo>
                <a:lnTo>
                  <a:pt x="10696" y="2595"/>
                </a:lnTo>
                <a:lnTo>
                  <a:pt x="10714" y="2638"/>
                </a:lnTo>
                <a:lnTo>
                  <a:pt x="10723" y="2681"/>
                </a:lnTo>
                <a:lnTo>
                  <a:pt x="10723" y="2735"/>
                </a:lnTo>
                <a:lnTo>
                  <a:pt x="10642" y="2713"/>
                </a:lnTo>
                <a:lnTo>
                  <a:pt x="10597" y="2692"/>
                </a:lnTo>
                <a:lnTo>
                  <a:pt x="10543" y="2713"/>
                </a:lnTo>
                <a:lnTo>
                  <a:pt x="10515" y="2735"/>
                </a:lnTo>
                <a:lnTo>
                  <a:pt x="10479" y="2778"/>
                </a:lnTo>
                <a:lnTo>
                  <a:pt x="10416" y="2778"/>
                </a:lnTo>
                <a:lnTo>
                  <a:pt x="10380" y="2735"/>
                </a:lnTo>
                <a:lnTo>
                  <a:pt x="10380" y="2713"/>
                </a:lnTo>
                <a:lnTo>
                  <a:pt x="10416" y="2660"/>
                </a:lnTo>
                <a:lnTo>
                  <a:pt x="10452" y="2617"/>
                </a:lnTo>
                <a:lnTo>
                  <a:pt x="10561" y="2563"/>
                </a:lnTo>
                <a:lnTo>
                  <a:pt x="10795" y="2284"/>
                </a:lnTo>
                <a:lnTo>
                  <a:pt x="10859" y="2252"/>
                </a:lnTo>
                <a:lnTo>
                  <a:pt x="10940" y="2231"/>
                </a:lnTo>
                <a:lnTo>
                  <a:pt x="11103" y="2231"/>
                </a:lnTo>
                <a:lnTo>
                  <a:pt x="11184" y="2188"/>
                </a:lnTo>
                <a:lnTo>
                  <a:pt x="11265" y="2156"/>
                </a:lnTo>
                <a:lnTo>
                  <a:pt x="11301" y="2091"/>
                </a:lnTo>
                <a:lnTo>
                  <a:pt x="11301" y="2038"/>
                </a:lnTo>
                <a:lnTo>
                  <a:pt x="11265" y="1963"/>
                </a:lnTo>
                <a:lnTo>
                  <a:pt x="11229" y="1898"/>
                </a:lnTo>
                <a:lnTo>
                  <a:pt x="11220" y="1877"/>
                </a:lnTo>
                <a:lnTo>
                  <a:pt x="11220" y="1845"/>
                </a:lnTo>
                <a:lnTo>
                  <a:pt x="11229" y="1770"/>
                </a:lnTo>
                <a:lnTo>
                  <a:pt x="11229" y="1727"/>
                </a:lnTo>
                <a:lnTo>
                  <a:pt x="11202" y="1673"/>
                </a:lnTo>
                <a:lnTo>
                  <a:pt x="11148" y="1652"/>
                </a:lnTo>
                <a:lnTo>
                  <a:pt x="11085" y="1609"/>
                </a:lnTo>
                <a:lnTo>
                  <a:pt x="11066" y="1566"/>
                </a:lnTo>
                <a:lnTo>
                  <a:pt x="11039" y="1469"/>
                </a:lnTo>
                <a:lnTo>
                  <a:pt x="11003" y="1437"/>
                </a:lnTo>
                <a:lnTo>
                  <a:pt x="10967" y="1416"/>
                </a:lnTo>
                <a:lnTo>
                  <a:pt x="10940" y="1416"/>
                </a:lnTo>
                <a:lnTo>
                  <a:pt x="10859" y="1459"/>
                </a:lnTo>
                <a:lnTo>
                  <a:pt x="10759" y="1459"/>
                </a:lnTo>
                <a:lnTo>
                  <a:pt x="10660" y="1469"/>
                </a:lnTo>
                <a:lnTo>
                  <a:pt x="10615" y="1491"/>
                </a:lnTo>
                <a:lnTo>
                  <a:pt x="10543" y="1534"/>
                </a:lnTo>
                <a:lnTo>
                  <a:pt x="10497" y="1534"/>
                </a:lnTo>
                <a:lnTo>
                  <a:pt x="10452" y="1512"/>
                </a:lnTo>
                <a:lnTo>
                  <a:pt x="10353" y="1437"/>
                </a:lnTo>
                <a:lnTo>
                  <a:pt x="10199" y="1244"/>
                </a:lnTo>
                <a:lnTo>
                  <a:pt x="10073" y="1158"/>
                </a:lnTo>
                <a:lnTo>
                  <a:pt x="10010" y="1148"/>
                </a:lnTo>
                <a:lnTo>
                  <a:pt x="9928" y="1148"/>
                </a:lnTo>
                <a:lnTo>
                  <a:pt x="9775" y="1180"/>
                </a:lnTo>
                <a:lnTo>
                  <a:pt x="9630" y="1244"/>
                </a:lnTo>
                <a:lnTo>
                  <a:pt x="9567" y="1276"/>
                </a:lnTo>
                <a:lnTo>
                  <a:pt x="9549" y="1319"/>
                </a:lnTo>
                <a:lnTo>
                  <a:pt x="9549" y="1373"/>
                </a:lnTo>
                <a:lnTo>
                  <a:pt x="9531" y="1437"/>
                </a:lnTo>
                <a:lnTo>
                  <a:pt x="9549" y="1491"/>
                </a:lnTo>
                <a:lnTo>
                  <a:pt x="9585" y="1555"/>
                </a:lnTo>
                <a:lnTo>
                  <a:pt x="9585" y="1587"/>
                </a:lnTo>
                <a:lnTo>
                  <a:pt x="9549" y="1609"/>
                </a:lnTo>
                <a:lnTo>
                  <a:pt x="9513" y="1609"/>
                </a:lnTo>
                <a:lnTo>
                  <a:pt x="9431" y="1566"/>
                </a:lnTo>
                <a:lnTo>
                  <a:pt x="9350" y="1534"/>
                </a:lnTo>
                <a:lnTo>
                  <a:pt x="9323" y="1512"/>
                </a:lnTo>
                <a:lnTo>
                  <a:pt x="9269" y="1534"/>
                </a:lnTo>
                <a:lnTo>
                  <a:pt x="9242" y="1566"/>
                </a:lnTo>
                <a:lnTo>
                  <a:pt x="9224" y="1630"/>
                </a:lnTo>
                <a:lnTo>
                  <a:pt x="9187" y="1673"/>
                </a:lnTo>
                <a:lnTo>
                  <a:pt x="9169" y="1705"/>
                </a:lnTo>
                <a:lnTo>
                  <a:pt x="9142" y="1705"/>
                </a:lnTo>
                <a:lnTo>
                  <a:pt x="9061" y="1727"/>
                </a:lnTo>
                <a:lnTo>
                  <a:pt x="9025" y="1684"/>
                </a:lnTo>
                <a:lnTo>
                  <a:pt x="8989" y="1652"/>
                </a:lnTo>
                <a:lnTo>
                  <a:pt x="8962" y="1587"/>
                </a:lnTo>
                <a:lnTo>
                  <a:pt x="8880" y="1587"/>
                </a:lnTo>
                <a:lnTo>
                  <a:pt x="8817" y="1673"/>
                </a:lnTo>
                <a:lnTo>
                  <a:pt x="8781" y="1705"/>
                </a:lnTo>
                <a:lnTo>
                  <a:pt x="8663" y="1705"/>
                </a:lnTo>
                <a:lnTo>
                  <a:pt x="8582" y="1684"/>
                </a:lnTo>
                <a:lnTo>
                  <a:pt x="8555" y="1684"/>
                </a:lnTo>
                <a:lnTo>
                  <a:pt x="8501" y="1705"/>
                </a:lnTo>
                <a:lnTo>
                  <a:pt x="8474" y="1748"/>
                </a:lnTo>
                <a:lnTo>
                  <a:pt x="8420" y="1770"/>
                </a:lnTo>
                <a:lnTo>
                  <a:pt x="8356" y="1748"/>
                </a:lnTo>
                <a:lnTo>
                  <a:pt x="8275" y="1727"/>
                </a:lnTo>
                <a:lnTo>
                  <a:pt x="8130" y="1705"/>
                </a:lnTo>
                <a:lnTo>
                  <a:pt x="7959" y="1727"/>
                </a:lnTo>
                <a:lnTo>
                  <a:pt x="7796" y="1780"/>
                </a:lnTo>
                <a:lnTo>
                  <a:pt x="7670" y="1866"/>
                </a:lnTo>
                <a:lnTo>
                  <a:pt x="7616" y="1920"/>
                </a:lnTo>
                <a:lnTo>
                  <a:pt x="7607" y="1973"/>
                </a:lnTo>
                <a:lnTo>
                  <a:pt x="7588" y="2038"/>
                </a:lnTo>
                <a:lnTo>
                  <a:pt x="7607" y="2091"/>
                </a:lnTo>
                <a:lnTo>
                  <a:pt x="7652" y="2231"/>
                </a:lnTo>
                <a:lnTo>
                  <a:pt x="7715" y="2349"/>
                </a:lnTo>
                <a:lnTo>
                  <a:pt x="7733" y="2402"/>
                </a:lnTo>
                <a:lnTo>
                  <a:pt x="7751" y="2467"/>
                </a:lnTo>
                <a:lnTo>
                  <a:pt x="7751" y="2488"/>
                </a:lnTo>
                <a:lnTo>
                  <a:pt x="7733" y="2499"/>
                </a:lnTo>
                <a:lnTo>
                  <a:pt x="7652" y="2499"/>
                </a:lnTo>
                <a:lnTo>
                  <a:pt x="7616" y="2488"/>
                </a:lnTo>
                <a:lnTo>
                  <a:pt x="7588" y="2424"/>
                </a:lnTo>
                <a:lnTo>
                  <a:pt x="7552" y="2370"/>
                </a:lnTo>
                <a:lnTo>
                  <a:pt x="7525" y="2349"/>
                </a:lnTo>
                <a:lnTo>
                  <a:pt x="7507" y="2327"/>
                </a:lnTo>
                <a:lnTo>
                  <a:pt x="7471" y="2327"/>
                </a:lnTo>
                <a:lnTo>
                  <a:pt x="7444" y="2349"/>
                </a:lnTo>
                <a:lnTo>
                  <a:pt x="7390" y="2381"/>
                </a:lnTo>
                <a:lnTo>
                  <a:pt x="7308" y="2424"/>
                </a:lnTo>
                <a:lnTo>
                  <a:pt x="7209" y="2424"/>
                </a:lnTo>
                <a:lnTo>
                  <a:pt x="7110" y="2402"/>
                </a:lnTo>
                <a:lnTo>
                  <a:pt x="7064" y="2402"/>
                </a:lnTo>
                <a:lnTo>
                  <a:pt x="7010" y="2424"/>
                </a:lnTo>
                <a:lnTo>
                  <a:pt x="6965" y="2445"/>
                </a:lnTo>
                <a:lnTo>
                  <a:pt x="6929" y="2488"/>
                </a:lnTo>
                <a:lnTo>
                  <a:pt x="6902" y="2542"/>
                </a:lnTo>
                <a:lnTo>
                  <a:pt x="6866" y="2595"/>
                </a:lnTo>
                <a:lnTo>
                  <a:pt x="6866" y="2778"/>
                </a:lnTo>
                <a:lnTo>
                  <a:pt x="6902" y="2831"/>
                </a:lnTo>
                <a:lnTo>
                  <a:pt x="6947" y="2906"/>
                </a:lnTo>
                <a:lnTo>
                  <a:pt x="7028" y="2971"/>
                </a:lnTo>
                <a:lnTo>
                  <a:pt x="7101" y="3024"/>
                </a:lnTo>
                <a:lnTo>
                  <a:pt x="7128" y="3067"/>
                </a:lnTo>
                <a:lnTo>
                  <a:pt x="7146" y="3100"/>
                </a:lnTo>
                <a:lnTo>
                  <a:pt x="7164" y="3185"/>
                </a:lnTo>
                <a:lnTo>
                  <a:pt x="7164" y="3260"/>
                </a:lnTo>
                <a:lnTo>
                  <a:pt x="7182" y="3432"/>
                </a:lnTo>
                <a:lnTo>
                  <a:pt x="7182" y="3507"/>
                </a:lnTo>
                <a:lnTo>
                  <a:pt x="7209" y="3571"/>
                </a:lnTo>
                <a:lnTo>
                  <a:pt x="7263" y="3625"/>
                </a:lnTo>
                <a:lnTo>
                  <a:pt x="7326" y="3646"/>
                </a:lnTo>
                <a:lnTo>
                  <a:pt x="7390" y="3689"/>
                </a:lnTo>
                <a:lnTo>
                  <a:pt x="7426" y="3711"/>
                </a:lnTo>
                <a:lnTo>
                  <a:pt x="7453" y="3743"/>
                </a:lnTo>
                <a:lnTo>
                  <a:pt x="7471" y="3807"/>
                </a:lnTo>
                <a:lnTo>
                  <a:pt x="7471" y="3840"/>
                </a:lnTo>
                <a:lnTo>
                  <a:pt x="7453" y="3861"/>
                </a:lnTo>
                <a:lnTo>
                  <a:pt x="7426" y="3882"/>
                </a:lnTo>
                <a:lnTo>
                  <a:pt x="7390" y="3882"/>
                </a:lnTo>
                <a:lnTo>
                  <a:pt x="7354" y="3861"/>
                </a:lnTo>
                <a:lnTo>
                  <a:pt x="7308" y="3818"/>
                </a:lnTo>
                <a:lnTo>
                  <a:pt x="7263" y="3764"/>
                </a:lnTo>
                <a:lnTo>
                  <a:pt x="7191" y="3722"/>
                </a:lnTo>
                <a:lnTo>
                  <a:pt x="7101" y="3689"/>
                </a:lnTo>
                <a:lnTo>
                  <a:pt x="7028" y="3604"/>
                </a:lnTo>
                <a:lnTo>
                  <a:pt x="7010" y="3550"/>
                </a:lnTo>
                <a:lnTo>
                  <a:pt x="7001" y="3507"/>
                </a:lnTo>
                <a:lnTo>
                  <a:pt x="6983" y="3453"/>
                </a:lnTo>
                <a:lnTo>
                  <a:pt x="7001" y="3378"/>
                </a:lnTo>
                <a:lnTo>
                  <a:pt x="7010" y="3239"/>
                </a:lnTo>
                <a:lnTo>
                  <a:pt x="7010" y="3164"/>
                </a:lnTo>
                <a:lnTo>
                  <a:pt x="7001" y="3121"/>
                </a:lnTo>
                <a:lnTo>
                  <a:pt x="6983" y="3100"/>
                </a:lnTo>
                <a:lnTo>
                  <a:pt x="6947" y="3089"/>
                </a:lnTo>
                <a:lnTo>
                  <a:pt x="6866" y="3089"/>
                </a:lnTo>
                <a:lnTo>
                  <a:pt x="6839" y="3067"/>
                </a:lnTo>
                <a:lnTo>
                  <a:pt x="6821" y="3046"/>
                </a:lnTo>
                <a:lnTo>
                  <a:pt x="6784" y="2992"/>
                </a:lnTo>
                <a:lnTo>
                  <a:pt x="6739" y="2949"/>
                </a:lnTo>
                <a:lnTo>
                  <a:pt x="6685" y="2928"/>
                </a:lnTo>
                <a:lnTo>
                  <a:pt x="6586" y="2906"/>
                </a:lnTo>
                <a:lnTo>
                  <a:pt x="6495" y="2906"/>
                </a:lnTo>
                <a:lnTo>
                  <a:pt x="6459" y="2928"/>
                </a:lnTo>
                <a:lnTo>
                  <a:pt x="6441" y="2971"/>
                </a:lnTo>
                <a:lnTo>
                  <a:pt x="6441" y="3003"/>
                </a:lnTo>
                <a:lnTo>
                  <a:pt x="6477" y="3089"/>
                </a:lnTo>
                <a:lnTo>
                  <a:pt x="6477" y="3121"/>
                </a:lnTo>
                <a:lnTo>
                  <a:pt x="6360" y="3121"/>
                </a:lnTo>
                <a:lnTo>
                  <a:pt x="6315" y="3100"/>
                </a:lnTo>
                <a:lnTo>
                  <a:pt x="6279" y="3089"/>
                </a:lnTo>
                <a:lnTo>
                  <a:pt x="6215" y="3089"/>
                </a:lnTo>
                <a:lnTo>
                  <a:pt x="6179" y="3121"/>
                </a:lnTo>
                <a:lnTo>
                  <a:pt x="6152" y="3185"/>
                </a:lnTo>
                <a:lnTo>
                  <a:pt x="6152" y="3217"/>
                </a:lnTo>
                <a:lnTo>
                  <a:pt x="6179" y="3260"/>
                </a:lnTo>
                <a:lnTo>
                  <a:pt x="6233" y="3282"/>
                </a:lnTo>
                <a:lnTo>
                  <a:pt x="6279" y="3303"/>
                </a:lnTo>
                <a:lnTo>
                  <a:pt x="6324" y="3314"/>
                </a:lnTo>
                <a:lnTo>
                  <a:pt x="6360" y="3378"/>
                </a:lnTo>
                <a:lnTo>
                  <a:pt x="6360" y="3411"/>
                </a:lnTo>
                <a:lnTo>
                  <a:pt x="6242" y="3411"/>
                </a:lnTo>
                <a:lnTo>
                  <a:pt x="6197" y="3400"/>
                </a:lnTo>
                <a:lnTo>
                  <a:pt x="6134" y="3411"/>
                </a:lnTo>
                <a:lnTo>
                  <a:pt x="6080" y="3411"/>
                </a:lnTo>
                <a:lnTo>
                  <a:pt x="6035" y="3400"/>
                </a:lnTo>
                <a:lnTo>
                  <a:pt x="6017" y="3378"/>
                </a:lnTo>
                <a:lnTo>
                  <a:pt x="5998" y="3335"/>
                </a:lnTo>
                <a:lnTo>
                  <a:pt x="5998" y="3260"/>
                </a:lnTo>
                <a:lnTo>
                  <a:pt x="6053" y="2971"/>
                </a:lnTo>
                <a:lnTo>
                  <a:pt x="6053" y="2896"/>
                </a:lnTo>
                <a:lnTo>
                  <a:pt x="6035" y="2831"/>
                </a:lnTo>
                <a:lnTo>
                  <a:pt x="6017" y="2810"/>
                </a:lnTo>
                <a:lnTo>
                  <a:pt x="5980" y="2788"/>
                </a:lnTo>
                <a:lnTo>
                  <a:pt x="5953" y="2810"/>
                </a:lnTo>
                <a:lnTo>
                  <a:pt x="5935" y="2831"/>
                </a:lnTo>
                <a:lnTo>
                  <a:pt x="5899" y="2896"/>
                </a:lnTo>
                <a:lnTo>
                  <a:pt x="5899" y="3024"/>
                </a:lnTo>
                <a:lnTo>
                  <a:pt x="5890" y="3121"/>
                </a:lnTo>
                <a:lnTo>
                  <a:pt x="5872" y="3185"/>
                </a:lnTo>
                <a:lnTo>
                  <a:pt x="5836" y="3260"/>
                </a:lnTo>
                <a:lnTo>
                  <a:pt x="5809" y="3335"/>
                </a:lnTo>
                <a:lnTo>
                  <a:pt x="5809" y="3400"/>
                </a:lnTo>
                <a:lnTo>
                  <a:pt x="5818" y="3453"/>
                </a:lnTo>
                <a:lnTo>
                  <a:pt x="5836" y="3507"/>
                </a:lnTo>
                <a:lnTo>
                  <a:pt x="5872" y="3571"/>
                </a:lnTo>
                <a:lnTo>
                  <a:pt x="5872" y="3625"/>
                </a:lnTo>
                <a:lnTo>
                  <a:pt x="5854" y="3689"/>
                </a:lnTo>
                <a:lnTo>
                  <a:pt x="5854" y="3743"/>
                </a:lnTo>
                <a:lnTo>
                  <a:pt x="5872" y="3807"/>
                </a:lnTo>
                <a:lnTo>
                  <a:pt x="5935" y="3840"/>
                </a:lnTo>
                <a:lnTo>
                  <a:pt x="5980" y="3861"/>
                </a:lnTo>
                <a:lnTo>
                  <a:pt x="6116" y="3861"/>
                </a:lnTo>
                <a:lnTo>
                  <a:pt x="6179" y="3882"/>
                </a:lnTo>
                <a:lnTo>
                  <a:pt x="6242" y="3936"/>
                </a:lnTo>
                <a:lnTo>
                  <a:pt x="6324" y="4011"/>
                </a:lnTo>
                <a:lnTo>
                  <a:pt x="6405" y="4118"/>
                </a:lnTo>
                <a:lnTo>
                  <a:pt x="6495" y="4215"/>
                </a:lnTo>
                <a:lnTo>
                  <a:pt x="6522" y="4311"/>
                </a:lnTo>
                <a:lnTo>
                  <a:pt x="6522" y="4408"/>
                </a:lnTo>
                <a:lnTo>
                  <a:pt x="6504" y="4440"/>
                </a:lnTo>
                <a:lnTo>
                  <a:pt x="6477" y="4462"/>
                </a:lnTo>
                <a:lnTo>
                  <a:pt x="6441" y="4483"/>
                </a:lnTo>
                <a:lnTo>
                  <a:pt x="6423" y="4483"/>
                </a:lnTo>
                <a:lnTo>
                  <a:pt x="6378" y="4440"/>
                </a:lnTo>
                <a:lnTo>
                  <a:pt x="6342" y="4386"/>
                </a:lnTo>
                <a:lnTo>
                  <a:pt x="6324" y="4322"/>
                </a:lnTo>
                <a:lnTo>
                  <a:pt x="6297" y="4247"/>
                </a:lnTo>
                <a:lnTo>
                  <a:pt x="6260" y="4172"/>
                </a:lnTo>
                <a:lnTo>
                  <a:pt x="6233" y="4118"/>
                </a:lnTo>
                <a:lnTo>
                  <a:pt x="6161" y="4075"/>
                </a:lnTo>
                <a:lnTo>
                  <a:pt x="6116" y="4054"/>
                </a:lnTo>
                <a:lnTo>
                  <a:pt x="6062" y="4075"/>
                </a:lnTo>
                <a:lnTo>
                  <a:pt x="6017" y="4097"/>
                </a:lnTo>
                <a:lnTo>
                  <a:pt x="5980" y="4151"/>
                </a:lnTo>
                <a:lnTo>
                  <a:pt x="5971" y="4215"/>
                </a:lnTo>
                <a:lnTo>
                  <a:pt x="5971" y="4440"/>
                </a:lnTo>
                <a:lnTo>
                  <a:pt x="5953" y="4504"/>
                </a:lnTo>
                <a:lnTo>
                  <a:pt x="5890" y="4580"/>
                </a:lnTo>
                <a:lnTo>
                  <a:pt x="5836" y="4633"/>
                </a:lnTo>
                <a:lnTo>
                  <a:pt x="5791" y="4730"/>
                </a:lnTo>
                <a:lnTo>
                  <a:pt x="5755" y="4815"/>
                </a:lnTo>
                <a:lnTo>
                  <a:pt x="5755" y="4848"/>
                </a:lnTo>
                <a:lnTo>
                  <a:pt x="5718" y="4869"/>
                </a:lnTo>
                <a:lnTo>
                  <a:pt x="5673" y="4912"/>
                </a:lnTo>
                <a:lnTo>
                  <a:pt x="5610" y="4923"/>
                </a:lnTo>
                <a:lnTo>
                  <a:pt x="5556" y="4923"/>
                </a:lnTo>
                <a:lnTo>
                  <a:pt x="5493" y="4912"/>
                </a:lnTo>
                <a:lnTo>
                  <a:pt x="5447" y="4891"/>
                </a:lnTo>
                <a:lnTo>
                  <a:pt x="5411" y="4826"/>
                </a:lnTo>
                <a:lnTo>
                  <a:pt x="5411" y="4794"/>
                </a:lnTo>
                <a:lnTo>
                  <a:pt x="5447" y="4730"/>
                </a:lnTo>
                <a:lnTo>
                  <a:pt x="5511" y="4655"/>
                </a:lnTo>
                <a:lnTo>
                  <a:pt x="5574" y="4558"/>
                </a:lnTo>
                <a:lnTo>
                  <a:pt x="5637" y="4483"/>
                </a:lnTo>
                <a:lnTo>
                  <a:pt x="5673" y="4386"/>
                </a:lnTo>
                <a:lnTo>
                  <a:pt x="5691" y="4269"/>
                </a:lnTo>
                <a:lnTo>
                  <a:pt x="5655" y="4097"/>
                </a:lnTo>
                <a:lnTo>
                  <a:pt x="5637" y="3936"/>
                </a:lnTo>
                <a:lnTo>
                  <a:pt x="5637" y="3840"/>
                </a:lnTo>
                <a:lnTo>
                  <a:pt x="5655" y="3722"/>
                </a:lnTo>
                <a:lnTo>
                  <a:pt x="5673" y="3625"/>
                </a:lnTo>
                <a:lnTo>
                  <a:pt x="5673" y="3507"/>
                </a:lnTo>
                <a:lnTo>
                  <a:pt x="5628" y="3432"/>
                </a:lnTo>
                <a:lnTo>
                  <a:pt x="5610" y="3378"/>
                </a:lnTo>
                <a:lnTo>
                  <a:pt x="5610" y="3335"/>
                </a:lnTo>
                <a:lnTo>
                  <a:pt x="5637" y="3282"/>
                </a:lnTo>
                <a:lnTo>
                  <a:pt x="5673" y="3121"/>
                </a:lnTo>
                <a:lnTo>
                  <a:pt x="5691" y="2971"/>
                </a:lnTo>
                <a:lnTo>
                  <a:pt x="5691" y="2896"/>
                </a:lnTo>
                <a:lnTo>
                  <a:pt x="5655" y="2810"/>
                </a:lnTo>
                <a:lnTo>
                  <a:pt x="5628" y="2756"/>
                </a:lnTo>
                <a:lnTo>
                  <a:pt x="5574" y="2713"/>
                </a:lnTo>
                <a:lnTo>
                  <a:pt x="5511" y="2692"/>
                </a:lnTo>
                <a:lnTo>
                  <a:pt x="5447" y="2681"/>
                </a:lnTo>
                <a:lnTo>
                  <a:pt x="5375" y="2660"/>
                </a:lnTo>
                <a:lnTo>
                  <a:pt x="5312" y="2681"/>
                </a:lnTo>
                <a:lnTo>
                  <a:pt x="5249" y="2692"/>
                </a:lnTo>
                <a:lnTo>
                  <a:pt x="5185" y="2713"/>
                </a:lnTo>
                <a:lnTo>
                  <a:pt x="5122" y="2788"/>
                </a:lnTo>
                <a:lnTo>
                  <a:pt x="5104" y="2853"/>
                </a:lnTo>
                <a:lnTo>
                  <a:pt x="5086" y="2906"/>
                </a:lnTo>
                <a:lnTo>
                  <a:pt x="5086" y="3142"/>
                </a:lnTo>
                <a:lnTo>
                  <a:pt x="5032" y="3142"/>
                </a:lnTo>
                <a:lnTo>
                  <a:pt x="4987" y="3164"/>
                </a:lnTo>
                <a:lnTo>
                  <a:pt x="4951" y="3164"/>
                </a:lnTo>
                <a:lnTo>
                  <a:pt x="4905" y="3196"/>
                </a:lnTo>
                <a:lnTo>
                  <a:pt x="4887" y="3260"/>
                </a:lnTo>
                <a:lnTo>
                  <a:pt x="4869" y="3314"/>
                </a:lnTo>
                <a:lnTo>
                  <a:pt x="4887" y="3378"/>
                </a:lnTo>
                <a:lnTo>
                  <a:pt x="4923" y="3453"/>
                </a:lnTo>
                <a:lnTo>
                  <a:pt x="4942" y="3529"/>
                </a:lnTo>
                <a:lnTo>
                  <a:pt x="4951" y="3625"/>
                </a:lnTo>
                <a:lnTo>
                  <a:pt x="4969" y="3711"/>
                </a:lnTo>
                <a:lnTo>
                  <a:pt x="5005" y="3764"/>
                </a:lnTo>
                <a:lnTo>
                  <a:pt x="5050" y="3807"/>
                </a:lnTo>
                <a:lnTo>
                  <a:pt x="5086" y="3861"/>
                </a:lnTo>
                <a:lnTo>
                  <a:pt x="5104" y="3915"/>
                </a:lnTo>
                <a:lnTo>
                  <a:pt x="5104" y="4054"/>
                </a:lnTo>
                <a:lnTo>
                  <a:pt x="5068" y="4118"/>
                </a:lnTo>
                <a:lnTo>
                  <a:pt x="5032" y="4129"/>
                </a:lnTo>
                <a:lnTo>
                  <a:pt x="4987" y="4129"/>
                </a:lnTo>
                <a:lnTo>
                  <a:pt x="4905" y="4118"/>
                </a:lnTo>
                <a:lnTo>
                  <a:pt x="4824" y="4075"/>
                </a:lnTo>
                <a:lnTo>
                  <a:pt x="4806" y="4193"/>
                </a:lnTo>
                <a:lnTo>
                  <a:pt x="4743" y="4269"/>
                </a:lnTo>
                <a:lnTo>
                  <a:pt x="4643" y="4344"/>
                </a:lnTo>
                <a:lnTo>
                  <a:pt x="4517" y="4419"/>
                </a:lnTo>
                <a:lnTo>
                  <a:pt x="4264" y="4504"/>
                </a:lnTo>
                <a:lnTo>
                  <a:pt x="4174" y="4558"/>
                </a:lnTo>
                <a:lnTo>
                  <a:pt x="4074" y="4622"/>
                </a:lnTo>
                <a:lnTo>
                  <a:pt x="4002" y="4719"/>
                </a:lnTo>
                <a:lnTo>
                  <a:pt x="3957" y="4815"/>
                </a:lnTo>
                <a:lnTo>
                  <a:pt x="3939" y="4944"/>
                </a:lnTo>
                <a:lnTo>
                  <a:pt x="3975" y="5084"/>
                </a:lnTo>
                <a:lnTo>
                  <a:pt x="4020" y="5330"/>
                </a:lnTo>
                <a:lnTo>
                  <a:pt x="4074" y="5588"/>
                </a:lnTo>
                <a:lnTo>
                  <a:pt x="4083" y="5845"/>
                </a:lnTo>
                <a:lnTo>
                  <a:pt x="4083" y="6092"/>
                </a:lnTo>
                <a:lnTo>
                  <a:pt x="4056" y="6446"/>
                </a:lnTo>
                <a:lnTo>
                  <a:pt x="4056" y="6596"/>
                </a:lnTo>
                <a:lnTo>
                  <a:pt x="4074" y="6789"/>
                </a:lnTo>
                <a:lnTo>
                  <a:pt x="4056" y="6832"/>
                </a:lnTo>
                <a:lnTo>
                  <a:pt x="4038" y="6864"/>
                </a:lnTo>
                <a:lnTo>
                  <a:pt x="4020" y="6907"/>
                </a:lnTo>
                <a:lnTo>
                  <a:pt x="4038" y="6960"/>
                </a:lnTo>
                <a:lnTo>
                  <a:pt x="4074" y="7003"/>
                </a:lnTo>
                <a:lnTo>
                  <a:pt x="4138" y="7025"/>
                </a:lnTo>
                <a:lnTo>
                  <a:pt x="4183" y="7046"/>
                </a:lnTo>
                <a:lnTo>
                  <a:pt x="4201" y="7068"/>
                </a:lnTo>
                <a:lnTo>
                  <a:pt x="4219" y="7100"/>
                </a:lnTo>
                <a:lnTo>
                  <a:pt x="4237" y="7164"/>
                </a:lnTo>
                <a:lnTo>
                  <a:pt x="4219" y="7218"/>
                </a:lnTo>
                <a:lnTo>
                  <a:pt x="4183" y="7271"/>
                </a:lnTo>
                <a:lnTo>
                  <a:pt x="4156" y="7357"/>
                </a:lnTo>
                <a:lnTo>
                  <a:pt x="4056" y="7475"/>
                </a:lnTo>
                <a:lnTo>
                  <a:pt x="3975" y="7550"/>
                </a:lnTo>
                <a:lnTo>
                  <a:pt x="3912" y="7572"/>
                </a:lnTo>
                <a:lnTo>
                  <a:pt x="3839" y="7583"/>
                </a:lnTo>
                <a:lnTo>
                  <a:pt x="3776" y="7604"/>
                </a:lnTo>
                <a:lnTo>
                  <a:pt x="3758" y="7625"/>
                </a:lnTo>
                <a:lnTo>
                  <a:pt x="3758" y="7668"/>
                </a:lnTo>
                <a:lnTo>
                  <a:pt x="3812" y="7818"/>
                </a:lnTo>
                <a:lnTo>
                  <a:pt x="3839" y="7936"/>
                </a:lnTo>
                <a:lnTo>
                  <a:pt x="3894" y="8076"/>
                </a:lnTo>
                <a:lnTo>
                  <a:pt x="3921" y="8129"/>
                </a:lnTo>
                <a:lnTo>
                  <a:pt x="3957" y="8172"/>
                </a:lnTo>
                <a:lnTo>
                  <a:pt x="4074" y="8172"/>
                </a:lnTo>
                <a:lnTo>
                  <a:pt x="4101" y="8129"/>
                </a:lnTo>
                <a:lnTo>
                  <a:pt x="4119" y="8076"/>
                </a:lnTo>
                <a:lnTo>
                  <a:pt x="4156" y="7979"/>
                </a:lnTo>
                <a:lnTo>
                  <a:pt x="4174" y="7915"/>
                </a:lnTo>
                <a:lnTo>
                  <a:pt x="4201" y="7883"/>
                </a:lnTo>
                <a:lnTo>
                  <a:pt x="4255" y="7840"/>
                </a:lnTo>
                <a:lnTo>
                  <a:pt x="4318" y="7840"/>
                </a:lnTo>
                <a:lnTo>
                  <a:pt x="4363" y="7861"/>
                </a:lnTo>
                <a:lnTo>
                  <a:pt x="4418" y="7883"/>
                </a:lnTo>
                <a:lnTo>
                  <a:pt x="4427" y="7915"/>
                </a:lnTo>
                <a:lnTo>
                  <a:pt x="4427" y="8076"/>
                </a:lnTo>
                <a:lnTo>
                  <a:pt x="4418" y="8172"/>
                </a:lnTo>
                <a:lnTo>
                  <a:pt x="4363" y="8387"/>
                </a:lnTo>
                <a:lnTo>
                  <a:pt x="4345" y="8494"/>
                </a:lnTo>
                <a:lnTo>
                  <a:pt x="4345" y="8591"/>
                </a:lnTo>
                <a:lnTo>
                  <a:pt x="4363" y="8634"/>
                </a:lnTo>
                <a:lnTo>
                  <a:pt x="4381" y="8655"/>
                </a:lnTo>
                <a:lnTo>
                  <a:pt x="4445" y="8676"/>
                </a:lnTo>
                <a:lnTo>
                  <a:pt x="4463" y="8698"/>
                </a:lnTo>
                <a:lnTo>
                  <a:pt x="4481" y="8709"/>
                </a:lnTo>
                <a:lnTo>
                  <a:pt x="4481" y="8730"/>
                </a:lnTo>
                <a:lnTo>
                  <a:pt x="4463" y="8794"/>
                </a:lnTo>
                <a:lnTo>
                  <a:pt x="4427" y="8805"/>
                </a:lnTo>
                <a:lnTo>
                  <a:pt x="4381" y="8827"/>
                </a:lnTo>
                <a:lnTo>
                  <a:pt x="4318" y="8848"/>
                </a:lnTo>
                <a:lnTo>
                  <a:pt x="4237" y="8945"/>
                </a:lnTo>
                <a:lnTo>
                  <a:pt x="4201" y="8998"/>
                </a:lnTo>
                <a:lnTo>
                  <a:pt x="4174" y="9105"/>
                </a:lnTo>
                <a:lnTo>
                  <a:pt x="4138" y="9116"/>
                </a:lnTo>
                <a:lnTo>
                  <a:pt x="4083" y="9116"/>
                </a:lnTo>
                <a:lnTo>
                  <a:pt x="4038" y="9105"/>
                </a:lnTo>
                <a:lnTo>
                  <a:pt x="3939" y="9041"/>
                </a:lnTo>
                <a:lnTo>
                  <a:pt x="3830" y="8945"/>
                </a:lnTo>
                <a:lnTo>
                  <a:pt x="3731" y="8827"/>
                </a:lnTo>
                <a:lnTo>
                  <a:pt x="3614" y="8730"/>
                </a:lnTo>
                <a:lnTo>
                  <a:pt x="3568" y="8698"/>
                </a:lnTo>
                <a:lnTo>
                  <a:pt x="3496" y="8655"/>
                </a:lnTo>
                <a:lnTo>
                  <a:pt x="3270" y="8655"/>
                </a:lnTo>
                <a:lnTo>
                  <a:pt x="3135" y="8676"/>
                </a:lnTo>
                <a:lnTo>
                  <a:pt x="3090" y="8676"/>
                </a:lnTo>
                <a:lnTo>
                  <a:pt x="3008" y="8655"/>
                </a:lnTo>
                <a:lnTo>
                  <a:pt x="2891" y="8612"/>
                </a:lnTo>
                <a:lnTo>
                  <a:pt x="2791" y="8591"/>
                </a:lnTo>
                <a:lnTo>
                  <a:pt x="2764" y="8591"/>
                </a:lnTo>
                <a:lnTo>
                  <a:pt x="2728" y="8612"/>
                </a:lnTo>
                <a:lnTo>
                  <a:pt x="2701" y="8655"/>
                </a:lnTo>
                <a:lnTo>
                  <a:pt x="2665" y="8730"/>
                </a:lnTo>
                <a:lnTo>
                  <a:pt x="2647" y="8848"/>
                </a:lnTo>
                <a:lnTo>
                  <a:pt x="2647" y="8945"/>
                </a:lnTo>
                <a:lnTo>
                  <a:pt x="2710" y="9138"/>
                </a:lnTo>
                <a:lnTo>
                  <a:pt x="2710" y="9256"/>
                </a:lnTo>
                <a:lnTo>
                  <a:pt x="2701" y="9352"/>
                </a:lnTo>
                <a:lnTo>
                  <a:pt x="2701" y="9567"/>
                </a:lnTo>
                <a:lnTo>
                  <a:pt x="2728" y="9663"/>
                </a:lnTo>
                <a:lnTo>
                  <a:pt x="2764" y="9760"/>
                </a:lnTo>
                <a:lnTo>
                  <a:pt x="2791" y="9835"/>
                </a:lnTo>
                <a:lnTo>
                  <a:pt x="2810" y="9953"/>
                </a:lnTo>
                <a:lnTo>
                  <a:pt x="2791" y="10114"/>
                </a:lnTo>
                <a:lnTo>
                  <a:pt x="2791" y="10285"/>
                </a:lnTo>
                <a:lnTo>
                  <a:pt x="2891" y="10339"/>
                </a:lnTo>
                <a:lnTo>
                  <a:pt x="2990" y="10435"/>
                </a:lnTo>
                <a:lnTo>
                  <a:pt x="3072" y="10553"/>
                </a:lnTo>
                <a:lnTo>
                  <a:pt x="3153" y="10650"/>
                </a:lnTo>
                <a:lnTo>
                  <a:pt x="3189" y="10714"/>
                </a:lnTo>
                <a:lnTo>
                  <a:pt x="3153" y="10746"/>
                </a:lnTo>
                <a:lnTo>
                  <a:pt x="3126" y="10768"/>
                </a:lnTo>
                <a:lnTo>
                  <a:pt x="3008" y="10768"/>
                </a:lnTo>
                <a:lnTo>
                  <a:pt x="2882" y="10746"/>
                </a:lnTo>
                <a:lnTo>
                  <a:pt x="2828" y="10736"/>
                </a:lnTo>
                <a:lnTo>
                  <a:pt x="2782" y="10746"/>
                </a:lnTo>
                <a:lnTo>
                  <a:pt x="2710" y="10789"/>
                </a:lnTo>
                <a:lnTo>
                  <a:pt x="2665" y="10864"/>
                </a:lnTo>
                <a:lnTo>
                  <a:pt x="2629" y="10961"/>
                </a:lnTo>
                <a:lnTo>
                  <a:pt x="2629" y="11036"/>
                </a:lnTo>
                <a:lnTo>
                  <a:pt x="2620" y="11122"/>
                </a:lnTo>
                <a:lnTo>
                  <a:pt x="2629" y="11154"/>
                </a:lnTo>
                <a:lnTo>
                  <a:pt x="2647" y="11197"/>
                </a:lnTo>
                <a:lnTo>
                  <a:pt x="2683" y="11240"/>
                </a:lnTo>
                <a:lnTo>
                  <a:pt x="2764" y="11272"/>
                </a:lnTo>
                <a:lnTo>
                  <a:pt x="2882" y="11293"/>
                </a:lnTo>
                <a:lnTo>
                  <a:pt x="2990" y="11347"/>
                </a:lnTo>
                <a:lnTo>
                  <a:pt x="3072" y="11411"/>
                </a:lnTo>
                <a:lnTo>
                  <a:pt x="3207" y="11583"/>
                </a:lnTo>
                <a:lnTo>
                  <a:pt x="3252" y="11508"/>
                </a:lnTo>
                <a:lnTo>
                  <a:pt x="3288" y="11433"/>
                </a:lnTo>
                <a:lnTo>
                  <a:pt x="3315" y="11411"/>
                </a:lnTo>
                <a:lnTo>
                  <a:pt x="3370" y="11411"/>
                </a:lnTo>
                <a:lnTo>
                  <a:pt x="3415" y="11465"/>
                </a:lnTo>
                <a:lnTo>
                  <a:pt x="3433" y="11508"/>
                </a:lnTo>
                <a:lnTo>
                  <a:pt x="3451" y="11561"/>
                </a:lnTo>
                <a:lnTo>
                  <a:pt x="3487" y="11679"/>
                </a:lnTo>
                <a:lnTo>
                  <a:pt x="3514" y="11755"/>
                </a:lnTo>
                <a:lnTo>
                  <a:pt x="3568" y="11840"/>
                </a:lnTo>
                <a:lnTo>
                  <a:pt x="3577" y="11872"/>
                </a:lnTo>
                <a:lnTo>
                  <a:pt x="3577" y="11915"/>
                </a:lnTo>
                <a:lnTo>
                  <a:pt x="3568" y="11958"/>
                </a:lnTo>
                <a:lnTo>
                  <a:pt x="3532" y="11990"/>
                </a:lnTo>
                <a:lnTo>
                  <a:pt x="3487" y="11990"/>
                </a:lnTo>
                <a:lnTo>
                  <a:pt x="3397" y="11969"/>
                </a:lnTo>
                <a:lnTo>
                  <a:pt x="3315" y="11958"/>
                </a:lnTo>
                <a:lnTo>
                  <a:pt x="3252" y="11958"/>
                </a:lnTo>
                <a:lnTo>
                  <a:pt x="3270" y="12033"/>
                </a:lnTo>
                <a:lnTo>
                  <a:pt x="3306" y="12108"/>
                </a:lnTo>
                <a:lnTo>
                  <a:pt x="3352" y="12162"/>
                </a:lnTo>
                <a:lnTo>
                  <a:pt x="3415" y="12226"/>
                </a:lnTo>
                <a:lnTo>
                  <a:pt x="3487" y="12280"/>
                </a:lnTo>
                <a:lnTo>
                  <a:pt x="3532" y="12344"/>
                </a:lnTo>
                <a:lnTo>
                  <a:pt x="3568" y="12398"/>
                </a:lnTo>
                <a:lnTo>
                  <a:pt x="3595" y="12495"/>
                </a:lnTo>
                <a:lnTo>
                  <a:pt x="3595" y="12655"/>
                </a:lnTo>
                <a:lnTo>
                  <a:pt x="3614" y="12848"/>
                </a:lnTo>
                <a:lnTo>
                  <a:pt x="3595" y="12945"/>
                </a:lnTo>
                <a:lnTo>
                  <a:pt x="3577" y="13020"/>
                </a:lnTo>
                <a:lnTo>
                  <a:pt x="3550" y="13095"/>
                </a:lnTo>
                <a:lnTo>
                  <a:pt x="3496" y="13138"/>
                </a:lnTo>
                <a:lnTo>
                  <a:pt x="3397" y="13181"/>
                </a:lnTo>
                <a:lnTo>
                  <a:pt x="3334" y="13181"/>
                </a:lnTo>
                <a:lnTo>
                  <a:pt x="3207" y="13095"/>
                </a:lnTo>
                <a:lnTo>
                  <a:pt x="3108" y="13042"/>
                </a:lnTo>
                <a:lnTo>
                  <a:pt x="2990" y="12999"/>
                </a:lnTo>
                <a:lnTo>
                  <a:pt x="2882" y="12966"/>
                </a:lnTo>
                <a:lnTo>
                  <a:pt x="2782" y="12924"/>
                </a:lnTo>
                <a:lnTo>
                  <a:pt x="2701" y="12881"/>
                </a:lnTo>
                <a:lnTo>
                  <a:pt x="2647" y="12827"/>
                </a:lnTo>
                <a:lnTo>
                  <a:pt x="2602" y="12784"/>
                </a:lnTo>
                <a:lnTo>
                  <a:pt x="2566" y="12730"/>
                </a:lnTo>
                <a:lnTo>
                  <a:pt x="2439" y="12773"/>
                </a:lnTo>
                <a:lnTo>
                  <a:pt x="2286" y="12784"/>
                </a:lnTo>
                <a:lnTo>
                  <a:pt x="2024" y="12784"/>
                </a:lnTo>
                <a:lnTo>
                  <a:pt x="1780" y="12752"/>
                </a:lnTo>
                <a:lnTo>
                  <a:pt x="1536" y="12688"/>
                </a:lnTo>
                <a:lnTo>
                  <a:pt x="1292" y="12634"/>
                </a:lnTo>
                <a:lnTo>
                  <a:pt x="1174" y="12634"/>
                </a:lnTo>
                <a:lnTo>
                  <a:pt x="1048" y="12613"/>
                </a:lnTo>
                <a:lnTo>
                  <a:pt x="930" y="12634"/>
                </a:lnTo>
                <a:lnTo>
                  <a:pt x="804" y="12655"/>
                </a:lnTo>
                <a:lnTo>
                  <a:pt x="669" y="12709"/>
                </a:lnTo>
                <a:lnTo>
                  <a:pt x="542" y="12773"/>
                </a:lnTo>
                <a:lnTo>
                  <a:pt x="506" y="12870"/>
                </a:lnTo>
                <a:lnTo>
                  <a:pt x="488" y="12966"/>
                </a:lnTo>
                <a:lnTo>
                  <a:pt x="506" y="13042"/>
                </a:lnTo>
                <a:lnTo>
                  <a:pt x="542" y="13117"/>
                </a:lnTo>
                <a:lnTo>
                  <a:pt x="542" y="13159"/>
                </a:lnTo>
                <a:lnTo>
                  <a:pt x="524" y="13192"/>
                </a:lnTo>
                <a:lnTo>
                  <a:pt x="506" y="13213"/>
                </a:lnTo>
                <a:lnTo>
                  <a:pt x="461" y="13256"/>
                </a:lnTo>
                <a:lnTo>
                  <a:pt x="388" y="13277"/>
                </a:lnTo>
                <a:lnTo>
                  <a:pt x="298" y="13288"/>
                </a:lnTo>
                <a:lnTo>
                  <a:pt x="126" y="13288"/>
                </a:lnTo>
                <a:lnTo>
                  <a:pt x="63" y="13310"/>
                </a:lnTo>
                <a:lnTo>
                  <a:pt x="18" y="13353"/>
                </a:lnTo>
                <a:lnTo>
                  <a:pt x="0" y="13406"/>
                </a:lnTo>
                <a:lnTo>
                  <a:pt x="18" y="13481"/>
                </a:lnTo>
                <a:lnTo>
                  <a:pt x="45" y="13621"/>
                </a:lnTo>
                <a:lnTo>
                  <a:pt x="126" y="13782"/>
                </a:lnTo>
                <a:lnTo>
                  <a:pt x="208" y="13910"/>
                </a:lnTo>
                <a:lnTo>
                  <a:pt x="262" y="13889"/>
                </a:lnTo>
                <a:lnTo>
                  <a:pt x="325" y="13889"/>
                </a:lnTo>
                <a:lnTo>
                  <a:pt x="425" y="13932"/>
                </a:lnTo>
                <a:lnTo>
                  <a:pt x="488" y="13996"/>
                </a:lnTo>
                <a:lnTo>
                  <a:pt x="569" y="14071"/>
                </a:lnTo>
                <a:lnTo>
                  <a:pt x="623" y="14146"/>
                </a:lnTo>
                <a:lnTo>
                  <a:pt x="650" y="14221"/>
                </a:lnTo>
                <a:lnTo>
                  <a:pt x="687" y="14382"/>
                </a:lnTo>
                <a:lnTo>
                  <a:pt x="705" y="14436"/>
                </a:lnTo>
                <a:lnTo>
                  <a:pt x="732" y="14511"/>
                </a:lnTo>
                <a:lnTo>
                  <a:pt x="813" y="14650"/>
                </a:lnTo>
                <a:lnTo>
                  <a:pt x="831" y="14725"/>
                </a:lnTo>
                <a:lnTo>
                  <a:pt x="849" y="14811"/>
                </a:lnTo>
                <a:lnTo>
                  <a:pt x="867" y="14908"/>
                </a:lnTo>
                <a:lnTo>
                  <a:pt x="903" y="14983"/>
                </a:lnTo>
                <a:lnTo>
                  <a:pt x="985" y="15111"/>
                </a:lnTo>
                <a:lnTo>
                  <a:pt x="1030" y="15197"/>
                </a:lnTo>
                <a:lnTo>
                  <a:pt x="1066" y="15294"/>
                </a:lnTo>
                <a:lnTo>
                  <a:pt x="1075" y="15465"/>
                </a:lnTo>
                <a:lnTo>
                  <a:pt x="1093" y="15540"/>
                </a:lnTo>
                <a:lnTo>
                  <a:pt x="1129" y="15605"/>
                </a:lnTo>
                <a:lnTo>
                  <a:pt x="1192" y="15701"/>
                </a:lnTo>
                <a:lnTo>
                  <a:pt x="1229" y="15776"/>
                </a:lnTo>
                <a:lnTo>
                  <a:pt x="1247" y="15873"/>
                </a:lnTo>
                <a:lnTo>
                  <a:pt x="1256" y="15948"/>
                </a:lnTo>
                <a:lnTo>
                  <a:pt x="1292" y="16044"/>
                </a:lnTo>
                <a:lnTo>
                  <a:pt x="1328" y="16109"/>
                </a:lnTo>
                <a:lnTo>
                  <a:pt x="1391" y="16141"/>
                </a:lnTo>
                <a:lnTo>
                  <a:pt x="1436" y="16205"/>
                </a:lnTo>
                <a:lnTo>
                  <a:pt x="1491" y="16259"/>
                </a:lnTo>
                <a:lnTo>
                  <a:pt x="1518" y="16302"/>
                </a:lnTo>
                <a:lnTo>
                  <a:pt x="1518" y="16334"/>
                </a:lnTo>
                <a:lnTo>
                  <a:pt x="1536" y="16452"/>
                </a:lnTo>
                <a:lnTo>
                  <a:pt x="1518" y="16667"/>
                </a:lnTo>
                <a:lnTo>
                  <a:pt x="1518" y="16742"/>
                </a:lnTo>
                <a:lnTo>
                  <a:pt x="1536" y="16827"/>
                </a:lnTo>
                <a:lnTo>
                  <a:pt x="1572" y="16902"/>
                </a:lnTo>
                <a:lnTo>
                  <a:pt x="1599" y="16956"/>
                </a:lnTo>
                <a:lnTo>
                  <a:pt x="1635" y="17020"/>
                </a:lnTo>
                <a:lnTo>
                  <a:pt x="1680" y="17053"/>
                </a:lnTo>
                <a:lnTo>
                  <a:pt x="1753" y="17096"/>
                </a:lnTo>
                <a:lnTo>
                  <a:pt x="1834" y="17117"/>
                </a:lnTo>
                <a:lnTo>
                  <a:pt x="1915" y="17117"/>
                </a:lnTo>
                <a:lnTo>
                  <a:pt x="2159" y="17053"/>
                </a:lnTo>
                <a:lnTo>
                  <a:pt x="2240" y="17042"/>
                </a:lnTo>
                <a:lnTo>
                  <a:pt x="2385" y="17042"/>
                </a:lnTo>
                <a:lnTo>
                  <a:pt x="2448" y="16999"/>
                </a:lnTo>
                <a:lnTo>
                  <a:pt x="2484" y="16956"/>
                </a:lnTo>
                <a:lnTo>
                  <a:pt x="2539" y="16860"/>
                </a:lnTo>
                <a:lnTo>
                  <a:pt x="2566" y="16838"/>
                </a:lnTo>
                <a:lnTo>
                  <a:pt x="2620" y="16806"/>
                </a:lnTo>
                <a:lnTo>
                  <a:pt x="2683" y="16806"/>
                </a:lnTo>
                <a:lnTo>
                  <a:pt x="2746" y="16785"/>
                </a:lnTo>
                <a:lnTo>
                  <a:pt x="2782" y="16763"/>
                </a:lnTo>
                <a:lnTo>
                  <a:pt x="2791" y="16742"/>
                </a:lnTo>
                <a:lnTo>
                  <a:pt x="2828" y="16634"/>
                </a:lnTo>
                <a:lnTo>
                  <a:pt x="2828" y="16538"/>
                </a:lnTo>
                <a:lnTo>
                  <a:pt x="2864" y="16473"/>
                </a:lnTo>
                <a:lnTo>
                  <a:pt x="2891" y="16420"/>
                </a:lnTo>
                <a:lnTo>
                  <a:pt x="2990" y="16356"/>
                </a:lnTo>
                <a:lnTo>
                  <a:pt x="3207" y="16259"/>
                </a:lnTo>
                <a:lnTo>
                  <a:pt x="3306" y="16205"/>
                </a:lnTo>
                <a:lnTo>
                  <a:pt x="3388" y="16141"/>
                </a:lnTo>
                <a:lnTo>
                  <a:pt x="3514" y="16109"/>
                </a:lnTo>
                <a:lnTo>
                  <a:pt x="3577" y="16087"/>
                </a:lnTo>
                <a:lnTo>
                  <a:pt x="3632" y="16044"/>
                </a:lnTo>
                <a:lnTo>
                  <a:pt x="3713" y="15948"/>
                </a:lnTo>
                <a:lnTo>
                  <a:pt x="3740" y="15851"/>
                </a:lnTo>
                <a:lnTo>
                  <a:pt x="3776" y="15733"/>
                </a:lnTo>
                <a:lnTo>
                  <a:pt x="3794" y="15615"/>
                </a:lnTo>
                <a:lnTo>
                  <a:pt x="3812" y="15390"/>
                </a:lnTo>
                <a:lnTo>
                  <a:pt x="3812" y="15272"/>
                </a:lnTo>
                <a:lnTo>
                  <a:pt x="3776" y="15133"/>
                </a:lnTo>
                <a:lnTo>
                  <a:pt x="3758" y="15079"/>
                </a:lnTo>
                <a:lnTo>
                  <a:pt x="3731" y="15036"/>
                </a:lnTo>
                <a:lnTo>
                  <a:pt x="3650" y="14983"/>
                </a:lnTo>
                <a:lnTo>
                  <a:pt x="3568" y="14918"/>
                </a:lnTo>
                <a:lnTo>
                  <a:pt x="3532" y="14908"/>
                </a:lnTo>
                <a:lnTo>
                  <a:pt x="3496" y="14843"/>
                </a:lnTo>
                <a:lnTo>
                  <a:pt x="3433" y="14747"/>
                </a:lnTo>
                <a:lnTo>
                  <a:pt x="3397" y="14704"/>
                </a:lnTo>
                <a:lnTo>
                  <a:pt x="3334" y="14725"/>
                </a:lnTo>
                <a:lnTo>
                  <a:pt x="3306" y="14747"/>
                </a:lnTo>
                <a:lnTo>
                  <a:pt x="3270" y="14790"/>
                </a:lnTo>
                <a:lnTo>
                  <a:pt x="3225" y="14886"/>
                </a:lnTo>
                <a:lnTo>
                  <a:pt x="3189" y="14983"/>
                </a:lnTo>
                <a:lnTo>
                  <a:pt x="3153" y="15015"/>
                </a:lnTo>
                <a:lnTo>
                  <a:pt x="3108" y="15036"/>
                </a:lnTo>
                <a:lnTo>
                  <a:pt x="3053" y="15058"/>
                </a:lnTo>
                <a:lnTo>
                  <a:pt x="2990" y="15036"/>
                </a:lnTo>
                <a:lnTo>
                  <a:pt x="2864" y="14983"/>
                </a:lnTo>
                <a:lnTo>
                  <a:pt x="2746" y="14886"/>
                </a:lnTo>
                <a:lnTo>
                  <a:pt x="2647" y="14811"/>
                </a:lnTo>
                <a:lnTo>
                  <a:pt x="2548" y="14704"/>
                </a:lnTo>
                <a:lnTo>
                  <a:pt x="2539" y="14629"/>
                </a:lnTo>
                <a:lnTo>
                  <a:pt x="2502" y="14575"/>
                </a:lnTo>
                <a:lnTo>
                  <a:pt x="2502" y="14318"/>
                </a:lnTo>
                <a:lnTo>
                  <a:pt x="2466" y="14243"/>
                </a:lnTo>
                <a:lnTo>
                  <a:pt x="2421" y="14168"/>
                </a:lnTo>
                <a:lnTo>
                  <a:pt x="2322" y="14028"/>
                </a:lnTo>
                <a:lnTo>
                  <a:pt x="2277" y="13953"/>
                </a:lnTo>
                <a:lnTo>
                  <a:pt x="2258" y="13910"/>
                </a:lnTo>
                <a:lnTo>
                  <a:pt x="2240" y="13857"/>
                </a:lnTo>
                <a:lnTo>
                  <a:pt x="2258" y="13792"/>
                </a:lnTo>
                <a:lnTo>
                  <a:pt x="2277" y="13739"/>
                </a:lnTo>
                <a:lnTo>
                  <a:pt x="2304" y="13685"/>
                </a:lnTo>
                <a:lnTo>
                  <a:pt x="2340" y="13642"/>
                </a:lnTo>
                <a:lnTo>
                  <a:pt x="2385" y="13621"/>
                </a:lnTo>
                <a:lnTo>
                  <a:pt x="2439" y="13599"/>
                </a:lnTo>
                <a:lnTo>
                  <a:pt x="2484" y="13621"/>
                </a:lnTo>
                <a:lnTo>
                  <a:pt x="2520" y="13642"/>
                </a:lnTo>
                <a:lnTo>
                  <a:pt x="2548" y="13685"/>
                </a:lnTo>
                <a:lnTo>
                  <a:pt x="2584" y="13739"/>
                </a:lnTo>
                <a:lnTo>
                  <a:pt x="2620" y="13835"/>
                </a:lnTo>
                <a:lnTo>
                  <a:pt x="2629" y="13932"/>
                </a:lnTo>
                <a:lnTo>
                  <a:pt x="2665" y="14050"/>
                </a:lnTo>
                <a:lnTo>
                  <a:pt x="2701" y="14103"/>
                </a:lnTo>
                <a:lnTo>
                  <a:pt x="2728" y="14168"/>
                </a:lnTo>
                <a:lnTo>
                  <a:pt x="2782" y="14200"/>
                </a:lnTo>
                <a:lnTo>
                  <a:pt x="2828" y="14221"/>
                </a:lnTo>
                <a:lnTo>
                  <a:pt x="2945" y="14243"/>
                </a:lnTo>
                <a:lnTo>
                  <a:pt x="3053" y="14264"/>
                </a:lnTo>
                <a:lnTo>
                  <a:pt x="3171" y="14243"/>
                </a:lnTo>
                <a:lnTo>
                  <a:pt x="3270" y="14264"/>
                </a:lnTo>
                <a:lnTo>
                  <a:pt x="3370" y="14318"/>
                </a:lnTo>
                <a:lnTo>
                  <a:pt x="3469" y="14404"/>
                </a:lnTo>
                <a:lnTo>
                  <a:pt x="3577" y="14532"/>
                </a:lnTo>
                <a:lnTo>
                  <a:pt x="3650" y="14597"/>
                </a:lnTo>
                <a:lnTo>
                  <a:pt x="3731" y="14629"/>
                </a:lnTo>
                <a:lnTo>
                  <a:pt x="3876" y="14650"/>
                </a:lnTo>
                <a:lnTo>
                  <a:pt x="4020" y="14693"/>
                </a:lnTo>
                <a:lnTo>
                  <a:pt x="4219" y="14693"/>
                </a:lnTo>
                <a:lnTo>
                  <a:pt x="4336" y="14672"/>
                </a:lnTo>
                <a:lnTo>
                  <a:pt x="4427" y="14629"/>
                </a:lnTo>
                <a:lnTo>
                  <a:pt x="4526" y="14597"/>
                </a:lnTo>
                <a:lnTo>
                  <a:pt x="4643" y="14554"/>
                </a:lnTo>
                <a:lnTo>
                  <a:pt x="4689" y="14532"/>
                </a:lnTo>
                <a:lnTo>
                  <a:pt x="4743" y="14554"/>
                </a:lnTo>
                <a:lnTo>
                  <a:pt x="4788" y="14575"/>
                </a:lnTo>
                <a:lnTo>
                  <a:pt x="4842" y="14607"/>
                </a:lnTo>
                <a:lnTo>
                  <a:pt x="4869" y="14650"/>
                </a:lnTo>
                <a:lnTo>
                  <a:pt x="4905" y="14704"/>
                </a:lnTo>
                <a:lnTo>
                  <a:pt x="4923" y="14811"/>
                </a:lnTo>
                <a:lnTo>
                  <a:pt x="4951" y="14918"/>
                </a:lnTo>
                <a:lnTo>
                  <a:pt x="4987" y="15015"/>
                </a:lnTo>
                <a:lnTo>
                  <a:pt x="5032" y="15079"/>
                </a:lnTo>
                <a:lnTo>
                  <a:pt x="5104" y="15133"/>
                </a:lnTo>
                <a:lnTo>
                  <a:pt x="5167" y="15154"/>
                </a:lnTo>
                <a:lnTo>
                  <a:pt x="5213" y="15219"/>
                </a:lnTo>
                <a:lnTo>
                  <a:pt x="5249" y="15251"/>
                </a:lnTo>
                <a:lnTo>
                  <a:pt x="5249" y="15315"/>
                </a:lnTo>
                <a:lnTo>
                  <a:pt x="5231" y="15326"/>
                </a:lnTo>
                <a:lnTo>
                  <a:pt x="5185" y="15390"/>
                </a:lnTo>
                <a:lnTo>
                  <a:pt x="5167" y="15422"/>
                </a:lnTo>
                <a:lnTo>
                  <a:pt x="5149" y="15465"/>
                </a:lnTo>
                <a:lnTo>
                  <a:pt x="5167" y="15540"/>
                </a:lnTo>
                <a:lnTo>
                  <a:pt x="5204" y="15615"/>
                </a:lnTo>
                <a:lnTo>
                  <a:pt x="5267" y="15658"/>
                </a:lnTo>
                <a:lnTo>
                  <a:pt x="5393" y="15658"/>
                </a:lnTo>
                <a:lnTo>
                  <a:pt x="5429" y="15615"/>
                </a:lnTo>
                <a:lnTo>
                  <a:pt x="5493" y="15487"/>
                </a:lnTo>
                <a:lnTo>
                  <a:pt x="5511" y="15444"/>
                </a:lnTo>
                <a:lnTo>
                  <a:pt x="5556" y="15412"/>
                </a:lnTo>
                <a:lnTo>
                  <a:pt x="5592" y="15422"/>
                </a:lnTo>
                <a:lnTo>
                  <a:pt x="5610" y="15465"/>
                </a:lnTo>
                <a:lnTo>
                  <a:pt x="5628" y="15562"/>
                </a:lnTo>
                <a:lnTo>
                  <a:pt x="5628" y="15680"/>
                </a:lnTo>
                <a:lnTo>
                  <a:pt x="5592" y="15873"/>
                </a:lnTo>
                <a:lnTo>
                  <a:pt x="5592" y="16012"/>
                </a:lnTo>
                <a:lnTo>
                  <a:pt x="5628" y="16130"/>
                </a:lnTo>
                <a:lnTo>
                  <a:pt x="5655" y="16238"/>
                </a:lnTo>
                <a:lnTo>
                  <a:pt x="5709" y="16356"/>
                </a:lnTo>
                <a:lnTo>
                  <a:pt x="5755" y="16473"/>
                </a:lnTo>
                <a:lnTo>
                  <a:pt x="5809" y="16591"/>
                </a:lnTo>
                <a:lnTo>
                  <a:pt x="5836" y="16827"/>
                </a:lnTo>
                <a:lnTo>
                  <a:pt x="5872" y="17020"/>
                </a:lnTo>
                <a:lnTo>
                  <a:pt x="5899" y="17214"/>
                </a:lnTo>
                <a:lnTo>
                  <a:pt x="5953" y="17460"/>
                </a:lnTo>
                <a:lnTo>
                  <a:pt x="5998" y="17718"/>
                </a:lnTo>
                <a:lnTo>
                  <a:pt x="6017" y="17793"/>
                </a:lnTo>
                <a:lnTo>
                  <a:pt x="6053" y="17868"/>
                </a:lnTo>
                <a:lnTo>
                  <a:pt x="6080" y="17954"/>
                </a:lnTo>
                <a:lnTo>
                  <a:pt x="6134" y="18007"/>
                </a:lnTo>
                <a:lnTo>
                  <a:pt x="6197" y="18050"/>
                </a:lnTo>
                <a:lnTo>
                  <a:pt x="6260" y="18061"/>
                </a:lnTo>
                <a:lnTo>
                  <a:pt x="6324" y="18061"/>
                </a:lnTo>
                <a:lnTo>
                  <a:pt x="6396" y="18029"/>
                </a:lnTo>
                <a:lnTo>
                  <a:pt x="6459" y="17986"/>
                </a:lnTo>
                <a:lnTo>
                  <a:pt x="6504" y="17911"/>
                </a:lnTo>
                <a:lnTo>
                  <a:pt x="6541" y="17836"/>
                </a:lnTo>
                <a:lnTo>
                  <a:pt x="6559" y="17739"/>
                </a:lnTo>
                <a:lnTo>
                  <a:pt x="6577" y="17557"/>
                </a:lnTo>
                <a:lnTo>
                  <a:pt x="6604" y="17482"/>
                </a:lnTo>
                <a:lnTo>
                  <a:pt x="6640" y="17407"/>
                </a:lnTo>
                <a:lnTo>
                  <a:pt x="6640" y="17267"/>
                </a:lnTo>
                <a:lnTo>
                  <a:pt x="6604" y="17138"/>
                </a:lnTo>
                <a:lnTo>
                  <a:pt x="6586" y="16978"/>
                </a:lnTo>
                <a:lnTo>
                  <a:pt x="6622" y="16827"/>
                </a:lnTo>
                <a:lnTo>
                  <a:pt x="6667" y="16763"/>
                </a:lnTo>
                <a:lnTo>
                  <a:pt x="6721" y="16731"/>
                </a:lnTo>
                <a:lnTo>
                  <a:pt x="6757" y="16667"/>
                </a:lnTo>
                <a:lnTo>
                  <a:pt x="6784" y="16613"/>
                </a:lnTo>
                <a:lnTo>
                  <a:pt x="6839" y="16538"/>
                </a:lnTo>
                <a:lnTo>
                  <a:pt x="6884" y="16495"/>
                </a:lnTo>
                <a:lnTo>
                  <a:pt x="7010" y="16398"/>
                </a:lnTo>
                <a:lnTo>
                  <a:pt x="7146" y="16323"/>
                </a:lnTo>
                <a:lnTo>
                  <a:pt x="7263" y="16227"/>
                </a:lnTo>
                <a:lnTo>
                  <a:pt x="7354" y="16109"/>
                </a:lnTo>
                <a:lnTo>
                  <a:pt x="7408" y="16044"/>
                </a:lnTo>
                <a:lnTo>
                  <a:pt x="7444" y="15969"/>
                </a:lnTo>
                <a:lnTo>
                  <a:pt x="7489" y="15894"/>
                </a:lnTo>
                <a:lnTo>
                  <a:pt x="7525" y="15830"/>
                </a:lnTo>
                <a:lnTo>
                  <a:pt x="7607" y="15723"/>
                </a:lnTo>
                <a:lnTo>
                  <a:pt x="7652" y="15658"/>
                </a:lnTo>
                <a:lnTo>
                  <a:pt x="7697" y="15605"/>
                </a:lnTo>
                <a:lnTo>
                  <a:pt x="7751" y="15605"/>
                </a:lnTo>
                <a:lnTo>
                  <a:pt x="7814" y="15583"/>
                </a:lnTo>
                <a:lnTo>
                  <a:pt x="7869" y="15583"/>
                </a:lnTo>
                <a:lnTo>
                  <a:pt x="7914" y="15540"/>
                </a:lnTo>
                <a:lnTo>
                  <a:pt x="7959" y="15508"/>
                </a:lnTo>
                <a:lnTo>
                  <a:pt x="7995" y="15422"/>
                </a:lnTo>
                <a:lnTo>
                  <a:pt x="8031" y="15369"/>
                </a:lnTo>
                <a:lnTo>
                  <a:pt x="8076" y="15326"/>
                </a:lnTo>
                <a:lnTo>
                  <a:pt x="8112" y="15326"/>
                </a:lnTo>
                <a:lnTo>
                  <a:pt x="8140" y="15347"/>
                </a:lnTo>
                <a:lnTo>
                  <a:pt x="8212" y="15412"/>
                </a:lnTo>
                <a:lnTo>
                  <a:pt x="8239" y="15487"/>
                </a:lnTo>
                <a:lnTo>
                  <a:pt x="8275" y="15562"/>
                </a:lnTo>
                <a:lnTo>
                  <a:pt x="8302" y="15658"/>
                </a:lnTo>
                <a:lnTo>
                  <a:pt x="8338" y="15733"/>
                </a:lnTo>
                <a:lnTo>
                  <a:pt x="8374" y="15755"/>
                </a:lnTo>
                <a:lnTo>
                  <a:pt x="8392" y="15776"/>
                </a:lnTo>
                <a:lnTo>
                  <a:pt x="8456" y="15819"/>
                </a:lnTo>
                <a:lnTo>
                  <a:pt x="8483" y="15851"/>
                </a:lnTo>
                <a:lnTo>
                  <a:pt x="8501" y="15894"/>
                </a:lnTo>
                <a:lnTo>
                  <a:pt x="8519" y="15991"/>
                </a:lnTo>
                <a:lnTo>
                  <a:pt x="8555" y="16087"/>
                </a:lnTo>
                <a:lnTo>
                  <a:pt x="8600" y="16162"/>
                </a:lnTo>
                <a:lnTo>
                  <a:pt x="8618" y="16227"/>
                </a:lnTo>
                <a:lnTo>
                  <a:pt x="8618" y="16280"/>
                </a:lnTo>
                <a:lnTo>
                  <a:pt x="8600" y="16398"/>
                </a:lnTo>
                <a:lnTo>
                  <a:pt x="8582" y="16452"/>
                </a:lnTo>
                <a:lnTo>
                  <a:pt x="8564" y="16516"/>
                </a:lnTo>
                <a:lnTo>
                  <a:pt x="8564" y="16591"/>
                </a:lnTo>
                <a:lnTo>
                  <a:pt x="8582" y="16613"/>
                </a:lnTo>
                <a:lnTo>
                  <a:pt x="8600" y="16645"/>
                </a:lnTo>
                <a:lnTo>
                  <a:pt x="8636" y="16645"/>
                </a:lnTo>
                <a:lnTo>
                  <a:pt x="8682" y="16634"/>
                </a:lnTo>
                <a:lnTo>
                  <a:pt x="8763" y="16591"/>
                </a:lnTo>
                <a:lnTo>
                  <a:pt x="8844" y="16495"/>
                </a:lnTo>
                <a:lnTo>
                  <a:pt x="8898" y="16473"/>
                </a:lnTo>
                <a:lnTo>
                  <a:pt x="8925" y="16473"/>
                </a:lnTo>
                <a:lnTo>
                  <a:pt x="8962" y="16495"/>
                </a:lnTo>
                <a:lnTo>
                  <a:pt x="8989" y="16549"/>
                </a:lnTo>
                <a:lnTo>
                  <a:pt x="9025" y="16613"/>
                </a:lnTo>
                <a:lnTo>
                  <a:pt x="9079" y="16742"/>
                </a:lnTo>
                <a:lnTo>
                  <a:pt x="9106" y="16902"/>
                </a:lnTo>
                <a:lnTo>
                  <a:pt x="9124" y="17042"/>
                </a:lnTo>
                <a:lnTo>
                  <a:pt x="9169" y="17310"/>
                </a:lnTo>
                <a:lnTo>
                  <a:pt x="9206" y="17428"/>
                </a:lnTo>
                <a:lnTo>
                  <a:pt x="9224" y="17557"/>
                </a:lnTo>
                <a:lnTo>
                  <a:pt x="9224" y="17739"/>
                </a:lnTo>
                <a:lnTo>
                  <a:pt x="9206" y="17889"/>
                </a:lnTo>
                <a:lnTo>
                  <a:pt x="9206" y="18050"/>
                </a:lnTo>
                <a:lnTo>
                  <a:pt x="9224" y="18125"/>
                </a:lnTo>
                <a:lnTo>
                  <a:pt x="9251" y="18222"/>
                </a:lnTo>
                <a:lnTo>
                  <a:pt x="9305" y="18297"/>
                </a:lnTo>
                <a:lnTo>
                  <a:pt x="9350" y="18393"/>
                </a:lnTo>
                <a:lnTo>
                  <a:pt x="9386" y="18490"/>
                </a:lnTo>
                <a:lnTo>
                  <a:pt x="9404" y="18608"/>
                </a:lnTo>
                <a:lnTo>
                  <a:pt x="9422" y="18822"/>
                </a:lnTo>
                <a:lnTo>
                  <a:pt x="9449" y="19058"/>
                </a:lnTo>
                <a:lnTo>
                  <a:pt x="9468" y="19176"/>
                </a:lnTo>
                <a:lnTo>
                  <a:pt x="9513" y="19273"/>
                </a:lnTo>
                <a:lnTo>
                  <a:pt x="9594" y="19369"/>
                </a:lnTo>
                <a:lnTo>
                  <a:pt x="9675" y="19444"/>
                </a:lnTo>
                <a:lnTo>
                  <a:pt x="9729" y="19487"/>
                </a:lnTo>
                <a:lnTo>
                  <a:pt x="9793" y="19498"/>
                </a:lnTo>
                <a:lnTo>
                  <a:pt x="9847" y="19519"/>
                </a:lnTo>
                <a:lnTo>
                  <a:pt x="9910" y="19498"/>
                </a:lnTo>
                <a:lnTo>
                  <a:pt x="9928" y="19466"/>
                </a:lnTo>
                <a:lnTo>
                  <a:pt x="9937" y="19391"/>
                </a:lnTo>
                <a:lnTo>
                  <a:pt x="9928" y="19326"/>
                </a:lnTo>
                <a:lnTo>
                  <a:pt x="9856" y="19112"/>
                </a:lnTo>
                <a:lnTo>
                  <a:pt x="9811" y="18962"/>
                </a:lnTo>
                <a:lnTo>
                  <a:pt x="9775" y="18779"/>
                </a:lnTo>
                <a:lnTo>
                  <a:pt x="9748" y="18704"/>
                </a:lnTo>
                <a:lnTo>
                  <a:pt x="9675" y="18554"/>
                </a:lnTo>
                <a:lnTo>
                  <a:pt x="9612" y="18468"/>
                </a:lnTo>
                <a:lnTo>
                  <a:pt x="9504" y="18340"/>
                </a:lnTo>
                <a:lnTo>
                  <a:pt x="9404" y="18200"/>
                </a:lnTo>
                <a:lnTo>
                  <a:pt x="9350" y="18125"/>
                </a:lnTo>
                <a:lnTo>
                  <a:pt x="9323" y="18029"/>
                </a:lnTo>
                <a:lnTo>
                  <a:pt x="9305" y="17911"/>
                </a:lnTo>
                <a:lnTo>
                  <a:pt x="9323" y="17771"/>
                </a:lnTo>
                <a:lnTo>
                  <a:pt x="9332" y="17503"/>
                </a:lnTo>
                <a:lnTo>
                  <a:pt x="9368" y="17385"/>
                </a:lnTo>
                <a:lnTo>
                  <a:pt x="9386" y="17331"/>
                </a:lnTo>
                <a:lnTo>
                  <a:pt x="9422" y="17289"/>
                </a:lnTo>
                <a:lnTo>
                  <a:pt x="9468" y="17289"/>
                </a:lnTo>
                <a:lnTo>
                  <a:pt x="9513" y="17331"/>
                </a:lnTo>
                <a:lnTo>
                  <a:pt x="9630" y="17407"/>
                </a:lnTo>
                <a:lnTo>
                  <a:pt x="9693" y="17449"/>
                </a:lnTo>
                <a:lnTo>
                  <a:pt x="9766" y="17503"/>
                </a:lnTo>
                <a:lnTo>
                  <a:pt x="9829" y="17578"/>
                </a:lnTo>
                <a:lnTo>
                  <a:pt x="9874" y="17653"/>
                </a:lnTo>
                <a:lnTo>
                  <a:pt x="9955" y="17889"/>
                </a:lnTo>
                <a:lnTo>
                  <a:pt x="10028" y="18007"/>
                </a:lnTo>
                <a:lnTo>
                  <a:pt x="10091" y="18082"/>
                </a:lnTo>
                <a:lnTo>
                  <a:pt x="10136" y="18125"/>
                </a:lnTo>
                <a:lnTo>
                  <a:pt x="10190" y="18104"/>
                </a:lnTo>
                <a:lnTo>
                  <a:pt x="10235" y="18061"/>
                </a:lnTo>
                <a:lnTo>
                  <a:pt x="10281" y="17986"/>
                </a:lnTo>
                <a:lnTo>
                  <a:pt x="10335" y="17889"/>
                </a:lnTo>
                <a:lnTo>
                  <a:pt x="10398" y="17814"/>
                </a:lnTo>
                <a:lnTo>
                  <a:pt x="10534" y="17643"/>
                </a:lnTo>
                <a:lnTo>
                  <a:pt x="10615" y="17557"/>
                </a:lnTo>
                <a:lnTo>
                  <a:pt x="10660" y="17449"/>
                </a:lnTo>
                <a:lnTo>
                  <a:pt x="10678" y="17353"/>
                </a:lnTo>
                <a:lnTo>
                  <a:pt x="10696" y="17246"/>
                </a:lnTo>
                <a:lnTo>
                  <a:pt x="10678" y="17042"/>
                </a:lnTo>
                <a:lnTo>
                  <a:pt x="10642" y="16838"/>
                </a:lnTo>
                <a:lnTo>
                  <a:pt x="10579" y="16645"/>
                </a:lnTo>
                <a:lnTo>
                  <a:pt x="10479" y="16495"/>
                </a:lnTo>
                <a:lnTo>
                  <a:pt x="10380" y="16356"/>
                </a:lnTo>
                <a:lnTo>
                  <a:pt x="10299" y="16184"/>
                </a:lnTo>
                <a:lnTo>
                  <a:pt x="10272" y="16109"/>
                </a:lnTo>
                <a:lnTo>
                  <a:pt x="10272" y="15894"/>
                </a:lnTo>
                <a:lnTo>
                  <a:pt x="10299" y="15776"/>
                </a:lnTo>
                <a:lnTo>
                  <a:pt x="10353" y="15658"/>
                </a:lnTo>
                <a:lnTo>
                  <a:pt x="10416" y="15583"/>
                </a:lnTo>
                <a:lnTo>
                  <a:pt x="10479" y="15519"/>
                </a:lnTo>
                <a:lnTo>
                  <a:pt x="10561" y="15508"/>
                </a:lnTo>
                <a:lnTo>
                  <a:pt x="10615" y="15508"/>
                </a:lnTo>
                <a:lnTo>
                  <a:pt x="10660" y="15519"/>
                </a:lnTo>
                <a:lnTo>
                  <a:pt x="10714" y="15562"/>
                </a:lnTo>
                <a:lnTo>
                  <a:pt x="10741" y="15615"/>
                </a:lnTo>
                <a:lnTo>
                  <a:pt x="10795" y="15658"/>
                </a:lnTo>
                <a:lnTo>
                  <a:pt x="10823" y="15658"/>
                </a:lnTo>
                <a:lnTo>
                  <a:pt x="10859" y="15637"/>
                </a:lnTo>
                <a:lnTo>
                  <a:pt x="10886" y="15583"/>
                </a:lnTo>
                <a:lnTo>
                  <a:pt x="10958" y="15487"/>
                </a:lnTo>
                <a:lnTo>
                  <a:pt x="11021" y="15422"/>
                </a:lnTo>
                <a:lnTo>
                  <a:pt x="11085" y="15390"/>
                </a:lnTo>
                <a:lnTo>
                  <a:pt x="11184" y="15347"/>
                </a:lnTo>
                <a:lnTo>
                  <a:pt x="11401" y="15294"/>
                </a:lnTo>
                <a:lnTo>
                  <a:pt x="11509" y="15251"/>
                </a:lnTo>
                <a:lnTo>
                  <a:pt x="11609" y="15219"/>
                </a:lnTo>
                <a:lnTo>
                  <a:pt x="11672" y="15154"/>
                </a:lnTo>
                <a:lnTo>
                  <a:pt x="11744" y="15101"/>
                </a:lnTo>
                <a:lnTo>
                  <a:pt x="11789" y="15036"/>
                </a:lnTo>
                <a:lnTo>
                  <a:pt x="11825" y="14961"/>
                </a:lnTo>
                <a:lnTo>
                  <a:pt x="11889" y="14822"/>
                </a:lnTo>
                <a:lnTo>
                  <a:pt x="11916" y="14650"/>
                </a:lnTo>
                <a:lnTo>
                  <a:pt x="11970" y="14500"/>
                </a:lnTo>
                <a:lnTo>
                  <a:pt x="12006" y="14414"/>
                </a:lnTo>
                <a:lnTo>
                  <a:pt x="12033" y="14361"/>
                </a:lnTo>
                <a:lnTo>
                  <a:pt x="12132" y="14243"/>
                </a:lnTo>
                <a:lnTo>
                  <a:pt x="12214" y="14103"/>
                </a:lnTo>
                <a:lnTo>
                  <a:pt x="12259" y="14050"/>
                </a:lnTo>
                <a:lnTo>
                  <a:pt x="12295" y="13975"/>
                </a:lnTo>
                <a:lnTo>
                  <a:pt x="12313" y="13889"/>
                </a:lnTo>
                <a:lnTo>
                  <a:pt x="12277" y="13782"/>
                </a:lnTo>
                <a:lnTo>
                  <a:pt x="12250" y="13717"/>
                </a:lnTo>
                <a:lnTo>
                  <a:pt x="12214" y="13664"/>
                </a:lnTo>
                <a:lnTo>
                  <a:pt x="12214" y="13599"/>
                </a:lnTo>
                <a:lnTo>
                  <a:pt x="12250" y="13481"/>
                </a:lnTo>
                <a:lnTo>
                  <a:pt x="12250" y="13353"/>
                </a:lnTo>
                <a:lnTo>
                  <a:pt x="12232" y="13256"/>
                </a:lnTo>
                <a:lnTo>
                  <a:pt x="12178" y="13159"/>
                </a:lnTo>
                <a:lnTo>
                  <a:pt x="12132" y="13063"/>
                </a:lnTo>
                <a:lnTo>
                  <a:pt x="12114" y="13020"/>
                </a:lnTo>
                <a:lnTo>
                  <a:pt x="12096" y="12966"/>
                </a:lnTo>
                <a:lnTo>
                  <a:pt x="12096" y="12902"/>
                </a:lnTo>
                <a:lnTo>
                  <a:pt x="12114" y="12870"/>
                </a:lnTo>
                <a:lnTo>
                  <a:pt x="12114" y="12752"/>
                </a:lnTo>
                <a:lnTo>
                  <a:pt x="12087" y="12591"/>
                </a:lnTo>
                <a:lnTo>
                  <a:pt x="12069" y="12516"/>
                </a:lnTo>
                <a:lnTo>
                  <a:pt x="12087" y="12419"/>
                </a:lnTo>
                <a:lnTo>
                  <a:pt x="12096" y="12377"/>
                </a:lnTo>
                <a:lnTo>
                  <a:pt x="12132" y="12344"/>
                </a:lnTo>
                <a:lnTo>
                  <a:pt x="12232" y="12301"/>
                </a:lnTo>
                <a:lnTo>
                  <a:pt x="12313" y="12248"/>
                </a:lnTo>
                <a:lnTo>
                  <a:pt x="12349" y="12226"/>
                </a:lnTo>
                <a:lnTo>
                  <a:pt x="12358" y="12184"/>
                </a:lnTo>
                <a:lnTo>
                  <a:pt x="12358" y="12130"/>
                </a:lnTo>
                <a:lnTo>
                  <a:pt x="12331" y="12066"/>
                </a:lnTo>
                <a:lnTo>
                  <a:pt x="12295" y="12055"/>
                </a:lnTo>
                <a:lnTo>
                  <a:pt x="12259" y="12012"/>
                </a:lnTo>
                <a:lnTo>
                  <a:pt x="12151" y="11990"/>
                </a:lnTo>
                <a:lnTo>
                  <a:pt x="12015" y="11990"/>
                </a:lnTo>
                <a:lnTo>
                  <a:pt x="11970" y="11969"/>
                </a:lnTo>
                <a:lnTo>
                  <a:pt x="11916" y="11937"/>
                </a:lnTo>
                <a:lnTo>
                  <a:pt x="11871" y="11894"/>
                </a:lnTo>
                <a:lnTo>
                  <a:pt x="11852" y="11840"/>
                </a:lnTo>
                <a:lnTo>
                  <a:pt x="11834" y="11755"/>
                </a:lnTo>
                <a:lnTo>
                  <a:pt x="11834" y="11701"/>
                </a:lnTo>
                <a:lnTo>
                  <a:pt x="11871" y="11647"/>
                </a:lnTo>
                <a:lnTo>
                  <a:pt x="11907" y="11604"/>
                </a:lnTo>
                <a:lnTo>
                  <a:pt x="12006" y="11551"/>
                </a:lnTo>
                <a:lnTo>
                  <a:pt x="12087" y="11508"/>
                </a:lnTo>
                <a:lnTo>
                  <a:pt x="12169" y="11411"/>
                </a:lnTo>
                <a:lnTo>
                  <a:pt x="12214" y="11368"/>
                </a:lnTo>
                <a:lnTo>
                  <a:pt x="12259" y="11347"/>
                </a:lnTo>
                <a:lnTo>
                  <a:pt x="12295" y="11347"/>
                </a:lnTo>
                <a:lnTo>
                  <a:pt x="12349" y="11368"/>
                </a:lnTo>
                <a:lnTo>
                  <a:pt x="12376" y="11390"/>
                </a:lnTo>
                <a:lnTo>
                  <a:pt x="12413" y="11433"/>
                </a:lnTo>
                <a:lnTo>
                  <a:pt x="12413" y="11486"/>
                </a:lnTo>
                <a:lnTo>
                  <a:pt x="12376" y="11551"/>
                </a:lnTo>
                <a:lnTo>
                  <a:pt x="12358" y="11604"/>
                </a:lnTo>
                <a:lnTo>
                  <a:pt x="12376" y="11658"/>
                </a:lnTo>
                <a:lnTo>
                  <a:pt x="12413" y="11679"/>
                </a:lnTo>
                <a:lnTo>
                  <a:pt x="12458" y="11658"/>
                </a:lnTo>
                <a:lnTo>
                  <a:pt x="12575" y="11626"/>
                </a:lnTo>
                <a:lnTo>
                  <a:pt x="12620" y="11626"/>
                </a:lnTo>
                <a:lnTo>
                  <a:pt x="12702" y="11658"/>
                </a:lnTo>
                <a:lnTo>
                  <a:pt x="12738" y="11679"/>
                </a:lnTo>
                <a:lnTo>
                  <a:pt x="12801" y="11819"/>
                </a:lnTo>
                <a:lnTo>
                  <a:pt x="12837" y="11872"/>
                </a:lnTo>
                <a:lnTo>
                  <a:pt x="12882" y="11937"/>
                </a:lnTo>
                <a:lnTo>
                  <a:pt x="12982" y="12055"/>
                </a:lnTo>
                <a:lnTo>
                  <a:pt x="13018" y="12130"/>
                </a:lnTo>
                <a:lnTo>
                  <a:pt x="13045" y="12205"/>
                </a:lnTo>
                <a:lnTo>
                  <a:pt x="13063" y="12398"/>
                </a:lnTo>
                <a:lnTo>
                  <a:pt x="13063" y="12613"/>
                </a:lnTo>
                <a:lnTo>
                  <a:pt x="13099" y="12666"/>
                </a:lnTo>
                <a:lnTo>
                  <a:pt x="13144" y="12709"/>
                </a:lnTo>
                <a:lnTo>
                  <a:pt x="13198" y="12709"/>
                </a:lnTo>
                <a:lnTo>
                  <a:pt x="13244" y="12688"/>
                </a:lnTo>
                <a:lnTo>
                  <a:pt x="13280" y="12655"/>
                </a:lnTo>
                <a:lnTo>
                  <a:pt x="13343" y="12559"/>
                </a:lnTo>
                <a:lnTo>
                  <a:pt x="13361" y="12462"/>
                </a:lnTo>
                <a:lnTo>
                  <a:pt x="13343" y="12344"/>
                </a:lnTo>
                <a:lnTo>
                  <a:pt x="13307" y="12248"/>
                </a:lnTo>
                <a:lnTo>
                  <a:pt x="13226" y="12055"/>
                </a:lnTo>
                <a:lnTo>
                  <a:pt x="13208" y="11958"/>
                </a:lnTo>
                <a:lnTo>
                  <a:pt x="13208" y="11851"/>
                </a:lnTo>
                <a:lnTo>
                  <a:pt x="13244" y="11722"/>
                </a:lnTo>
                <a:lnTo>
                  <a:pt x="13298" y="11626"/>
                </a:lnTo>
                <a:lnTo>
                  <a:pt x="13343" y="11508"/>
                </a:lnTo>
                <a:lnTo>
                  <a:pt x="13379" y="11368"/>
                </a:lnTo>
                <a:lnTo>
                  <a:pt x="13388" y="11218"/>
                </a:lnTo>
                <a:lnTo>
                  <a:pt x="13406" y="11143"/>
                </a:lnTo>
                <a:lnTo>
                  <a:pt x="13424" y="11079"/>
                </a:lnTo>
                <a:lnTo>
                  <a:pt x="13551" y="10843"/>
                </a:lnTo>
                <a:lnTo>
                  <a:pt x="13587" y="10789"/>
                </a:lnTo>
                <a:lnTo>
                  <a:pt x="13623" y="10746"/>
                </a:lnTo>
                <a:lnTo>
                  <a:pt x="13650" y="10746"/>
                </a:lnTo>
                <a:lnTo>
                  <a:pt x="13704" y="10736"/>
                </a:lnTo>
                <a:lnTo>
                  <a:pt x="13786" y="10768"/>
                </a:lnTo>
                <a:lnTo>
                  <a:pt x="13894" y="10789"/>
                </a:lnTo>
                <a:lnTo>
                  <a:pt x="13993" y="10789"/>
                </a:lnTo>
                <a:lnTo>
                  <a:pt x="14093" y="10768"/>
                </a:lnTo>
                <a:lnTo>
                  <a:pt x="14174" y="10693"/>
                </a:lnTo>
                <a:lnTo>
                  <a:pt x="14210" y="10650"/>
                </a:lnTo>
                <a:lnTo>
                  <a:pt x="14228" y="10596"/>
                </a:lnTo>
                <a:lnTo>
                  <a:pt x="14292" y="10457"/>
                </a:lnTo>
                <a:lnTo>
                  <a:pt x="14391" y="10328"/>
                </a:lnTo>
                <a:lnTo>
                  <a:pt x="14499" y="10124"/>
                </a:lnTo>
                <a:lnTo>
                  <a:pt x="14617" y="9953"/>
                </a:lnTo>
                <a:lnTo>
                  <a:pt x="14816" y="9524"/>
                </a:lnTo>
                <a:lnTo>
                  <a:pt x="14861" y="9427"/>
                </a:lnTo>
                <a:lnTo>
                  <a:pt x="14897" y="9331"/>
                </a:lnTo>
                <a:lnTo>
                  <a:pt x="14915" y="9234"/>
                </a:lnTo>
                <a:lnTo>
                  <a:pt x="14915" y="8902"/>
                </a:lnTo>
                <a:lnTo>
                  <a:pt x="14897" y="8676"/>
                </a:lnTo>
                <a:lnTo>
                  <a:pt x="14879" y="8494"/>
                </a:lnTo>
                <a:lnTo>
                  <a:pt x="14861" y="8419"/>
                </a:lnTo>
                <a:lnTo>
                  <a:pt x="14834" y="8365"/>
                </a:lnTo>
                <a:lnTo>
                  <a:pt x="14797" y="8290"/>
                </a:lnTo>
                <a:lnTo>
                  <a:pt x="14752" y="8247"/>
                </a:lnTo>
                <a:lnTo>
                  <a:pt x="14716" y="8226"/>
                </a:lnTo>
                <a:lnTo>
                  <a:pt x="14671" y="8226"/>
                </a:lnTo>
                <a:lnTo>
                  <a:pt x="14572" y="8247"/>
                </a:lnTo>
                <a:lnTo>
                  <a:pt x="14454" y="8247"/>
                </a:lnTo>
                <a:lnTo>
                  <a:pt x="14409" y="8226"/>
                </a:lnTo>
                <a:lnTo>
                  <a:pt x="14373" y="8205"/>
                </a:lnTo>
                <a:lnTo>
                  <a:pt x="14310" y="8129"/>
                </a:lnTo>
                <a:lnTo>
                  <a:pt x="14274" y="8033"/>
                </a:lnTo>
                <a:lnTo>
                  <a:pt x="14255" y="7936"/>
                </a:lnTo>
                <a:lnTo>
                  <a:pt x="14292" y="7861"/>
                </a:lnTo>
                <a:lnTo>
                  <a:pt x="14328" y="7776"/>
                </a:lnTo>
                <a:lnTo>
                  <a:pt x="14373" y="7722"/>
                </a:lnTo>
                <a:lnTo>
                  <a:pt x="14418" y="7679"/>
                </a:lnTo>
                <a:lnTo>
                  <a:pt x="14590" y="7550"/>
                </a:lnTo>
                <a:lnTo>
                  <a:pt x="14716" y="7389"/>
                </a:lnTo>
                <a:lnTo>
                  <a:pt x="14779" y="7314"/>
                </a:lnTo>
                <a:lnTo>
                  <a:pt x="14834" y="7239"/>
                </a:lnTo>
                <a:lnTo>
                  <a:pt x="14843" y="7164"/>
                </a:lnTo>
                <a:lnTo>
                  <a:pt x="14861" y="7068"/>
                </a:lnTo>
                <a:lnTo>
                  <a:pt x="14897" y="6982"/>
                </a:lnTo>
                <a:lnTo>
                  <a:pt x="14933" y="6907"/>
                </a:lnTo>
                <a:lnTo>
                  <a:pt x="15014" y="6810"/>
                </a:lnTo>
                <a:lnTo>
                  <a:pt x="15123" y="6735"/>
                </a:lnTo>
                <a:lnTo>
                  <a:pt x="15240" y="6714"/>
                </a:lnTo>
                <a:lnTo>
                  <a:pt x="15358" y="6714"/>
                </a:lnTo>
                <a:lnTo>
                  <a:pt x="15547" y="6735"/>
                </a:lnTo>
                <a:lnTo>
                  <a:pt x="15746" y="6757"/>
                </a:lnTo>
                <a:lnTo>
                  <a:pt x="15827" y="6757"/>
                </a:lnTo>
                <a:lnTo>
                  <a:pt x="16026" y="6714"/>
                </a:lnTo>
                <a:lnTo>
                  <a:pt x="16107" y="6660"/>
                </a:lnTo>
                <a:lnTo>
                  <a:pt x="16171" y="6617"/>
                </a:lnTo>
                <a:lnTo>
                  <a:pt x="16252" y="6596"/>
                </a:lnTo>
                <a:lnTo>
                  <a:pt x="16315" y="6574"/>
                </a:lnTo>
                <a:lnTo>
                  <a:pt x="16387" y="6596"/>
                </a:lnTo>
                <a:lnTo>
                  <a:pt x="16433" y="6617"/>
                </a:lnTo>
                <a:lnTo>
                  <a:pt x="16469" y="6639"/>
                </a:lnTo>
                <a:lnTo>
                  <a:pt x="16496" y="6714"/>
                </a:lnTo>
                <a:lnTo>
                  <a:pt x="16568" y="6810"/>
                </a:lnTo>
                <a:lnTo>
                  <a:pt x="16613" y="6864"/>
                </a:lnTo>
                <a:lnTo>
                  <a:pt x="16658" y="6885"/>
                </a:lnTo>
                <a:lnTo>
                  <a:pt x="16713" y="6864"/>
                </a:lnTo>
                <a:lnTo>
                  <a:pt x="16758" y="6832"/>
                </a:lnTo>
                <a:lnTo>
                  <a:pt x="16812" y="6767"/>
                </a:lnTo>
                <a:lnTo>
                  <a:pt x="16839" y="6692"/>
                </a:lnTo>
                <a:lnTo>
                  <a:pt x="16875" y="6596"/>
                </a:lnTo>
                <a:lnTo>
                  <a:pt x="16911" y="6478"/>
                </a:lnTo>
                <a:lnTo>
                  <a:pt x="16957" y="6403"/>
                </a:lnTo>
                <a:lnTo>
                  <a:pt x="17083" y="6253"/>
                </a:lnTo>
                <a:lnTo>
                  <a:pt x="17164" y="6145"/>
                </a:lnTo>
                <a:lnTo>
                  <a:pt x="17255" y="6113"/>
                </a:lnTo>
                <a:lnTo>
                  <a:pt x="17336" y="6092"/>
                </a:lnTo>
                <a:lnTo>
                  <a:pt x="17444" y="6092"/>
                </a:lnTo>
                <a:lnTo>
                  <a:pt x="17499" y="6113"/>
                </a:lnTo>
                <a:lnTo>
                  <a:pt x="17508" y="6135"/>
                </a:lnTo>
                <a:lnTo>
                  <a:pt x="17562" y="6210"/>
                </a:lnTo>
                <a:lnTo>
                  <a:pt x="17625" y="6231"/>
                </a:lnTo>
                <a:lnTo>
                  <a:pt x="17661" y="6253"/>
                </a:lnTo>
                <a:lnTo>
                  <a:pt x="17688" y="6231"/>
                </a:lnTo>
                <a:lnTo>
                  <a:pt x="17724" y="6188"/>
                </a:lnTo>
                <a:lnTo>
                  <a:pt x="17770" y="6070"/>
                </a:lnTo>
                <a:lnTo>
                  <a:pt x="17824" y="5974"/>
                </a:lnTo>
                <a:lnTo>
                  <a:pt x="17887" y="5899"/>
                </a:lnTo>
                <a:lnTo>
                  <a:pt x="17986" y="5845"/>
                </a:lnTo>
                <a:lnTo>
                  <a:pt x="18068" y="5845"/>
                </a:lnTo>
                <a:lnTo>
                  <a:pt x="18104" y="5877"/>
                </a:lnTo>
                <a:lnTo>
                  <a:pt x="18113" y="5942"/>
                </a:lnTo>
                <a:lnTo>
                  <a:pt x="18113" y="6049"/>
                </a:lnTo>
                <a:lnTo>
                  <a:pt x="18068" y="6145"/>
                </a:lnTo>
                <a:lnTo>
                  <a:pt x="18023" y="6253"/>
                </a:lnTo>
                <a:lnTo>
                  <a:pt x="17950" y="6349"/>
                </a:lnTo>
                <a:lnTo>
                  <a:pt x="17869" y="6456"/>
                </a:lnTo>
                <a:lnTo>
                  <a:pt x="17806" y="6574"/>
                </a:lnTo>
                <a:lnTo>
                  <a:pt x="17643" y="6810"/>
                </a:lnTo>
                <a:lnTo>
                  <a:pt x="17580" y="6864"/>
                </a:lnTo>
                <a:lnTo>
                  <a:pt x="17499" y="6907"/>
                </a:lnTo>
                <a:lnTo>
                  <a:pt x="17426" y="6950"/>
                </a:lnTo>
                <a:lnTo>
                  <a:pt x="17345" y="7003"/>
                </a:lnTo>
                <a:lnTo>
                  <a:pt x="17255" y="7100"/>
                </a:lnTo>
                <a:lnTo>
                  <a:pt x="17164" y="7218"/>
                </a:lnTo>
                <a:lnTo>
                  <a:pt x="17101" y="7357"/>
                </a:lnTo>
                <a:lnTo>
                  <a:pt x="17074" y="7507"/>
                </a:lnTo>
                <a:lnTo>
                  <a:pt x="17038" y="7668"/>
                </a:lnTo>
                <a:lnTo>
                  <a:pt x="17020" y="7818"/>
                </a:lnTo>
                <a:lnTo>
                  <a:pt x="17002" y="8129"/>
                </a:lnTo>
                <a:lnTo>
                  <a:pt x="17002" y="8301"/>
                </a:lnTo>
                <a:lnTo>
                  <a:pt x="17020" y="8419"/>
                </a:lnTo>
                <a:lnTo>
                  <a:pt x="17056" y="8537"/>
                </a:lnTo>
                <a:lnTo>
                  <a:pt x="17083" y="8634"/>
                </a:lnTo>
                <a:lnTo>
                  <a:pt x="17155" y="8709"/>
                </a:lnTo>
                <a:lnTo>
                  <a:pt x="17182" y="8730"/>
                </a:lnTo>
                <a:lnTo>
                  <a:pt x="17219" y="8730"/>
                </a:lnTo>
                <a:lnTo>
                  <a:pt x="17255" y="8752"/>
                </a:lnTo>
                <a:lnTo>
                  <a:pt x="17300" y="8730"/>
                </a:lnTo>
                <a:lnTo>
                  <a:pt x="17345" y="8698"/>
                </a:lnTo>
                <a:lnTo>
                  <a:pt x="17399" y="8634"/>
                </a:lnTo>
                <a:lnTo>
                  <a:pt x="17417" y="8558"/>
                </a:lnTo>
                <a:lnTo>
                  <a:pt x="17426" y="8462"/>
                </a:lnTo>
                <a:lnTo>
                  <a:pt x="17444" y="8290"/>
                </a:lnTo>
                <a:lnTo>
                  <a:pt x="17481" y="8205"/>
                </a:lnTo>
                <a:lnTo>
                  <a:pt x="17508" y="8151"/>
                </a:lnTo>
                <a:lnTo>
                  <a:pt x="17580" y="8108"/>
                </a:lnTo>
                <a:lnTo>
                  <a:pt x="17643" y="8087"/>
                </a:lnTo>
                <a:lnTo>
                  <a:pt x="17724" y="8054"/>
                </a:lnTo>
                <a:lnTo>
                  <a:pt x="17770" y="8012"/>
                </a:lnTo>
                <a:lnTo>
                  <a:pt x="17806" y="7958"/>
                </a:lnTo>
                <a:lnTo>
                  <a:pt x="17860" y="7765"/>
                </a:lnTo>
                <a:lnTo>
                  <a:pt x="17869" y="7700"/>
                </a:lnTo>
                <a:lnTo>
                  <a:pt x="17905" y="7647"/>
                </a:lnTo>
                <a:lnTo>
                  <a:pt x="18068" y="7454"/>
                </a:lnTo>
                <a:lnTo>
                  <a:pt x="18086" y="7389"/>
                </a:lnTo>
                <a:lnTo>
                  <a:pt x="18086" y="7314"/>
                </a:lnTo>
                <a:lnTo>
                  <a:pt x="18068" y="7239"/>
                </a:lnTo>
                <a:lnTo>
                  <a:pt x="18032" y="7164"/>
                </a:lnTo>
                <a:lnTo>
                  <a:pt x="18005" y="7078"/>
                </a:lnTo>
                <a:lnTo>
                  <a:pt x="17986" y="7003"/>
                </a:lnTo>
                <a:lnTo>
                  <a:pt x="17986" y="6928"/>
                </a:lnTo>
                <a:lnTo>
                  <a:pt x="18023" y="6853"/>
                </a:lnTo>
                <a:lnTo>
                  <a:pt x="18104" y="6735"/>
                </a:lnTo>
                <a:lnTo>
                  <a:pt x="18149" y="6660"/>
                </a:lnTo>
                <a:lnTo>
                  <a:pt x="18212" y="6574"/>
                </a:lnTo>
                <a:lnTo>
                  <a:pt x="18285" y="6542"/>
                </a:lnTo>
                <a:lnTo>
                  <a:pt x="18366" y="6499"/>
                </a:lnTo>
                <a:lnTo>
                  <a:pt x="18456" y="6456"/>
                </a:lnTo>
                <a:lnTo>
                  <a:pt x="18574" y="6424"/>
                </a:lnTo>
                <a:lnTo>
                  <a:pt x="18673" y="6381"/>
                </a:lnTo>
                <a:lnTo>
                  <a:pt x="18790" y="6381"/>
                </a:lnTo>
                <a:lnTo>
                  <a:pt x="18836" y="6403"/>
                </a:lnTo>
                <a:lnTo>
                  <a:pt x="18890" y="6446"/>
                </a:lnTo>
                <a:lnTo>
                  <a:pt x="18935" y="6456"/>
                </a:lnTo>
                <a:lnTo>
                  <a:pt x="18998" y="6478"/>
                </a:lnTo>
                <a:lnTo>
                  <a:pt x="19061" y="6446"/>
                </a:lnTo>
                <a:lnTo>
                  <a:pt x="19134" y="6381"/>
                </a:lnTo>
                <a:lnTo>
                  <a:pt x="19233" y="6231"/>
                </a:lnTo>
                <a:lnTo>
                  <a:pt x="19296" y="6167"/>
                </a:lnTo>
                <a:lnTo>
                  <a:pt x="19342" y="6113"/>
                </a:lnTo>
                <a:lnTo>
                  <a:pt x="19495" y="6017"/>
                </a:lnTo>
                <a:lnTo>
                  <a:pt x="19640" y="5952"/>
                </a:lnTo>
                <a:lnTo>
                  <a:pt x="19802" y="5920"/>
                </a:lnTo>
                <a:lnTo>
                  <a:pt x="19965" y="5899"/>
                </a:lnTo>
                <a:lnTo>
                  <a:pt x="20046" y="5877"/>
                </a:lnTo>
                <a:lnTo>
                  <a:pt x="20109" y="5824"/>
                </a:lnTo>
                <a:lnTo>
                  <a:pt x="20164" y="5738"/>
                </a:lnTo>
                <a:lnTo>
                  <a:pt x="20191" y="5663"/>
                </a:lnTo>
                <a:lnTo>
                  <a:pt x="20209" y="5588"/>
                </a:lnTo>
                <a:lnTo>
                  <a:pt x="20182" y="5491"/>
                </a:lnTo>
                <a:lnTo>
                  <a:pt x="20146" y="5448"/>
                </a:lnTo>
                <a:lnTo>
                  <a:pt x="20082" y="5395"/>
                </a:lnTo>
                <a:lnTo>
                  <a:pt x="20028" y="5330"/>
                </a:lnTo>
                <a:lnTo>
                  <a:pt x="20010" y="5298"/>
                </a:lnTo>
                <a:lnTo>
                  <a:pt x="20010" y="5277"/>
                </a:lnTo>
                <a:lnTo>
                  <a:pt x="20046" y="5234"/>
                </a:lnTo>
                <a:lnTo>
                  <a:pt x="20091" y="5234"/>
                </a:lnTo>
                <a:lnTo>
                  <a:pt x="20146" y="5255"/>
                </a:lnTo>
                <a:lnTo>
                  <a:pt x="20191" y="5255"/>
                </a:lnTo>
                <a:lnTo>
                  <a:pt x="20245" y="5223"/>
                </a:lnTo>
                <a:lnTo>
                  <a:pt x="20272" y="5159"/>
                </a:lnTo>
                <a:lnTo>
                  <a:pt x="20326" y="5127"/>
                </a:lnTo>
                <a:lnTo>
                  <a:pt x="20353" y="5062"/>
                </a:lnTo>
                <a:lnTo>
                  <a:pt x="20408" y="5041"/>
                </a:lnTo>
                <a:lnTo>
                  <a:pt x="20435" y="5041"/>
                </a:lnTo>
                <a:lnTo>
                  <a:pt x="20534" y="5062"/>
                </a:lnTo>
                <a:lnTo>
                  <a:pt x="20606" y="5062"/>
                </a:lnTo>
                <a:lnTo>
                  <a:pt x="20651" y="5041"/>
                </a:lnTo>
                <a:lnTo>
                  <a:pt x="20697" y="5030"/>
                </a:lnTo>
                <a:lnTo>
                  <a:pt x="20769" y="5030"/>
                </a:lnTo>
                <a:lnTo>
                  <a:pt x="20814" y="5062"/>
                </a:lnTo>
                <a:lnTo>
                  <a:pt x="20850" y="5105"/>
                </a:lnTo>
                <a:lnTo>
                  <a:pt x="20913" y="5223"/>
                </a:lnTo>
                <a:lnTo>
                  <a:pt x="20977" y="5277"/>
                </a:lnTo>
                <a:lnTo>
                  <a:pt x="21058" y="5320"/>
                </a:lnTo>
                <a:lnTo>
                  <a:pt x="21221" y="5352"/>
                </a:lnTo>
                <a:lnTo>
                  <a:pt x="21293" y="5373"/>
                </a:lnTo>
                <a:lnTo>
                  <a:pt x="21338" y="5373"/>
                </a:lnTo>
                <a:lnTo>
                  <a:pt x="21374" y="5330"/>
                </a:lnTo>
                <a:lnTo>
                  <a:pt x="21383" y="5255"/>
                </a:lnTo>
                <a:lnTo>
                  <a:pt x="21401" y="5180"/>
                </a:lnTo>
                <a:lnTo>
                  <a:pt x="21419" y="5137"/>
                </a:lnTo>
                <a:lnTo>
                  <a:pt x="21474" y="5127"/>
                </a:lnTo>
                <a:lnTo>
                  <a:pt x="21519" y="5105"/>
                </a:lnTo>
                <a:lnTo>
                  <a:pt x="21582" y="5084"/>
                </a:lnTo>
                <a:lnTo>
                  <a:pt x="21600" y="5030"/>
                </a:lnTo>
                <a:lnTo>
                  <a:pt x="21600" y="4966"/>
                </a:lnTo>
                <a:lnTo>
                  <a:pt x="21582" y="4912"/>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5" name="Freeform 12"/>
          <p:cNvSpPr>
            <a:spLocks noGrp="1"/>
          </p:cNvSpPr>
          <p:nvPr>
            <p:ph type="body" sz="quarter" idx="26"/>
          </p:nvPr>
        </p:nvSpPr>
        <p:spPr>
          <a:xfrm>
            <a:off x="10543861" y="3856590"/>
            <a:ext cx="4584148" cy="3420180"/>
          </a:xfrm>
          <a:custGeom>
            <a:avLst/>
            <a:gdLst/>
            <a:ahLst/>
            <a:cxnLst>
              <a:cxn ang="0">
                <a:pos x="wd2" y="hd2"/>
              </a:cxn>
              <a:cxn ang="5400000">
                <a:pos x="wd2" y="hd2"/>
              </a:cxn>
              <a:cxn ang="10800000">
                <a:pos x="wd2" y="hd2"/>
              </a:cxn>
              <a:cxn ang="16200000">
                <a:pos x="wd2" y="hd2"/>
              </a:cxn>
            </a:cxnLst>
            <a:rect l="0" t="0" r="r" b="b"/>
            <a:pathLst>
              <a:path w="21600" h="21600" extrusionOk="0">
                <a:moveTo>
                  <a:pt x="16822" y="4242"/>
                </a:moveTo>
                <a:lnTo>
                  <a:pt x="16838" y="4242"/>
                </a:lnTo>
                <a:lnTo>
                  <a:pt x="16899" y="4283"/>
                </a:lnTo>
                <a:lnTo>
                  <a:pt x="16930" y="4324"/>
                </a:lnTo>
                <a:lnTo>
                  <a:pt x="16960" y="4468"/>
                </a:lnTo>
                <a:lnTo>
                  <a:pt x="16960" y="4551"/>
                </a:lnTo>
                <a:lnTo>
                  <a:pt x="16930" y="4612"/>
                </a:lnTo>
                <a:lnTo>
                  <a:pt x="16868" y="4654"/>
                </a:lnTo>
                <a:lnTo>
                  <a:pt x="16822" y="4612"/>
                </a:lnTo>
                <a:lnTo>
                  <a:pt x="16791" y="4612"/>
                </a:lnTo>
                <a:lnTo>
                  <a:pt x="16730" y="4551"/>
                </a:lnTo>
                <a:lnTo>
                  <a:pt x="16699" y="4386"/>
                </a:lnTo>
                <a:lnTo>
                  <a:pt x="16699" y="4324"/>
                </a:lnTo>
                <a:lnTo>
                  <a:pt x="16761" y="4242"/>
                </a:lnTo>
                <a:lnTo>
                  <a:pt x="16822" y="4242"/>
                </a:lnTo>
                <a:close/>
                <a:moveTo>
                  <a:pt x="3026" y="13775"/>
                </a:moveTo>
                <a:lnTo>
                  <a:pt x="3088" y="13755"/>
                </a:lnTo>
                <a:lnTo>
                  <a:pt x="3165" y="13755"/>
                </a:lnTo>
                <a:lnTo>
                  <a:pt x="3242" y="13775"/>
                </a:lnTo>
                <a:lnTo>
                  <a:pt x="3334" y="13817"/>
                </a:lnTo>
                <a:lnTo>
                  <a:pt x="3380" y="13775"/>
                </a:lnTo>
                <a:lnTo>
                  <a:pt x="3411" y="13714"/>
                </a:lnTo>
                <a:lnTo>
                  <a:pt x="3549" y="13590"/>
                </a:lnTo>
                <a:lnTo>
                  <a:pt x="3672" y="13549"/>
                </a:lnTo>
                <a:lnTo>
                  <a:pt x="3718" y="13487"/>
                </a:lnTo>
                <a:lnTo>
                  <a:pt x="3749" y="13405"/>
                </a:lnTo>
                <a:lnTo>
                  <a:pt x="3779" y="13343"/>
                </a:lnTo>
                <a:lnTo>
                  <a:pt x="3825" y="13261"/>
                </a:lnTo>
                <a:lnTo>
                  <a:pt x="3825" y="13158"/>
                </a:lnTo>
                <a:lnTo>
                  <a:pt x="3810" y="13075"/>
                </a:lnTo>
                <a:lnTo>
                  <a:pt x="3779" y="12993"/>
                </a:lnTo>
                <a:lnTo>
                  <a:pt x="3749" y="12931"/>
                </a:lnTo>
                <a:lnTo>
                  <a:pt x="3779" y="12766"/>
                </a:lnTo>
                <a:lnTo>
                  <a:pt x="3779" y="12663"/>
                </a:lnTo>
                <a:lnTo>
                  <a:pt x="3810" y="12581"/>
                </a:lnTo>
                <a:lnTo>
                  <a:pt x="3825" y="12561"/>
                </a:lnTo>
                <a:lnTo>
                  <a:pt x="3917" y="12478"/>
                </a:lnTo>
                <a:lnTo>
                  <a:pt x="3948" y="12396"/>
                </a:lnTo>
                <a:lnTo>
                  <a:pt x="3948" y="12293"/>
                </a:lnTo>
                <a:lnTo>
                  <a:pt x="3917" y="12190"/>
                </a:lnTo>
                <a:lnTo>
                  <a:pt x="3856" y="12108"/>
                </a:lnTo>
                <a:lnTo>
                  <a:pt x="3687" y="12108"/>
                </a:lnTo>
                <a:lnTo>
                  <a:pt x="3672" y="12066"/>
                </a:lnTo>
                <a:lnTo>
                  <a:pt x="3610" y="12025"/>
                </a:lnTo>
                <a:lnTo>
                  <a:pt x="3549" y="12025"/>
                </a:lnTo>
                <a:lnTo>
                  <a:pt x="3503" y="12066"/>
                </a:lnTo>
                <a:lnTo>
                  <a:pt x="3441" y="12190"/>
                </a:lnTo>
                <a:lnTo>
                  <a:pt x="3364" y="12293"/>
                </a:lnTo>
                <a:lnTo>
                  <a:pt x="3242" y="12375"/>
                </a:lnTo>
                <a:lnTo>
                  <a:pt x="3165" y="12396"/>
                </a:lnTo>
                <a:lnTo>
                  <a:pt x="3134" y="12396"/>
                </a:lnTo>
                <a:lnTo>
                  <a:pt x="3103" y="12437"/>
                </a:lnTo>
                <a:lnTo>
                  <a:pt x="3088" y="12478"/>
                </a:lnTo>
                <a:lnTo>
                  <a:pt x="3103" y="12519"/>
                </a:lnTo>
                <a:lnTo>
                  <a:pt x="3134" y="12581"/>
                </a:lnTo>
                <a:lnTo>
                  <a:pt x="3134" y="12663"/>
                </a:lnTo>
                <a:lnTo>
                  <a:pt x="3088" y="12663"/>
                </a:lnTo>
                <a:lnTo>
                  <a:pt x="3026" y="12705"/>
                </a:lnTo>
                <a:lnTo>
                  <a:pt x="2996" y="12746"/>
                </a:lnTo>
                <a:lnTo>
                  <a:pt x="3026" y="12808"/>
                </a:lnTo>
                <a:lnTo>
                  <a:pt x="3026" y="12849"/>
                </a:lnTo>
                <a:lnTo>
                  <a:pt x="3057" y="12890"/>
                </a:lnTo>
                <a:lnTo>
                  <a:pt x="3103" y="12972"/>
                </a:lnTo>
                <a:lnTo>
                  <a:pt x="3134" y="13075"/>
                </a:lnTo>
                <a:lnTo>
                  <a:pt x="3134" y="13178"/>
                </a:lnTo>
                <a:lnTo>
                  <a:pt x="3103" y="13302"/>
                </a:lnTo>
                <a:lnTo>
                  <a:pt x="3057" y="13405"/>
                </a:lnTo>
                <a:lnTo>
                  <a:pt x="2996" y="13446"/>
                </a:lnTo>
                <a:lnTo>
                  <a:pt x="2965" y="13487"/>
                </a:lnTo>
                <a:lnTo>
                  <a:pt x="2934" y="13590"/>
                </a:lnTo>
                <a:lnTo>
                  <a:pt x="2919" y="13672"/>
                </a:lnTo>
                <a:lnTo>
                  <a:pt x="2919" y="13755"/>
                </a:lnTo>
                <a:lnTo>
                  <a:pt x="2934" y="13775"/>
                </a:lnTo>
                <a:lnTo>
                  <a:pt x="3026" y="13775"/>
                </a:lnTo>
                <a:close/>
                <a:moveTo>
                  <a:pt x="17652" y="3356"/>
                </a:moveTo>
                <a:lnTo>
                  <a:pt x="17713" y="3418"/>
                </a:lnTo>
                <a:lnTo>
                  <a:pt x="17759" y="3500"/>
                </a:lnTo>
                <a:lnTo>
                  <a:pt x="17821" y="3583"/>
                </a:lnTo>
                <a:lnTo>
                  <a:pt x="17898" y="3645"/>
                </a:lnTo>
                <a:lnTo>
                  <a:pt x="18005" y="3727"/>
                </a:lnTo>
                <a:lnTo>
                  <a:pt x="18159" y="3768"/>
                </a:lnTo>
                <a:lnTo>
                  <a:pt x="18312" y="3768"/>
                </a:lnTo>
                <a:lnTo>
                  <a:pt x="18374" y="3727"/>
                </a:lnTo>
                <a:lnTo>
                  <a:pt x="18405" y="3686"/>
                </a:lnTo>
                <a:lnTo>
                  <a:pt x="18435" y="3603"/>
                </a:lnTo>
                <a:lnTo>
                  <a:pt x="18435" y="3274"/>
                </a:lnTo>
                <a:lnTo>
                  <a:pt x="18374" y="2903"/>
                </a:lnTo>
                <a:lnTo>
                  <a:pt x="18343" y="2615"/>
                </a:lnTo>
                <a:lnTo>
                  <a:pt x="18343" y="2347"/>
                </a:lnTo>
                <a:lnTo>
                  <a:pt x="18405" y="2039"/>
                </a:lnTo>
                <a:lnTo>
                  <a:pt x="18481" y="1791"/>
                </a:lnTo>
                <a:lnTo>
                  <a:pt x="18743" y="1441"/>
                </a:lnTo>
                <a:lnTo>
                  <a:pt x="19034" y="1235"/>
                </a:lnTo>
                <a:lnTo>
                  <a:pt x="19265" y="1050"/>
                </a:lnTo>
                <a:lnTo>
                  <a:pt x="19480" y="885"/>
                </a:lnTo>
                <a:lnTo>
                  <a:pt x="19710" y="824"/>
                </a:lnTo>
                <a:lnTo>
                  <a:pt x="19987" y="741"/>
                </a:lnTo>
                <a:lnTo>
                  <a:pt x="20601" y="659"/>
                </a:lnTo>
                <a:lnTo>
                  <a:pt x="21016" y="597"/>
                </a:lnTo>
                <a:lnTo>
                  <a:pt x="21216" y="556"/>
                </a:lnTo>
                <a:lnTo>
                  <a:pt x="21400" y="474"/>
                </a:lnTo>
                <a:lnTo>
                  <a:pt x="21523" y="412"/>
                </a:lnTo>
                <a:lnTo>
                  <a:pt x="21569" y="371"/>
                </a:lnTo>
                <a:lnTo>
                  <a:pt x="21600" y="329"/>
                </a:lnTo>
                <a:lnTo>
                  <a:pt x="21600" y="268"/>
                </a:lnTo>
                <a:lnTo>
                  <a:pt x="21539" y="144"/>
                </a:lnTo>
                <a:lnTo>
                  <a:pt x="21431" y="41"/>
                </a:lnTo>
                <a:lnTo>
                  <a:pt x="21323" y="0"/>
                </a:lnTo>
                <a:lnTo>
                  <a:pt x="21216" y="0"/>
                </a:lnTo>
                <a:lnTo>
                  <a:pt x="21093" y="62"/>
                </a:lnTo>
                <a:lnTo>
                  <a:pt x="20985" y="144"/>
                </a:lnTo>
                <a:lnTo>
                  <a:pt x="20786" y="268"/>
                </a:lnTo>
                <a:lnTo>
                  <a:pt x="20601" y="329"/>
                </a:lnTo>
                <a:lnTo>
                  <a:pt x="19879" y="329"/>
                </a:lnTo>
                <a:lnTo>
                  <a:pt x="19787" y="371"/>
                </a:lnTo>
                <a:lnTo>
                  <a:pt x="19541" y="556"/>
                </a:lnTo>
                <a:lnTo>
                  <a:pt x="19434" y="638"/>
                </a:lnTo>
                <a:lnTo>
                  <a:pt x="19296" y="659"/>
                </a:lnTo>
                <a:lnTo>
                  <a:pt x="19096" y="700"/>
                </a:lnTo>
                <a:lnTo>
                  <a:pt x="18927" y="741"/>
                </a:lnTo>
                <a:lnTo>
                  <a:pt x="18743" y="782"/>
                </a:lnTo>
                <a:lnTo>
                  <a:pt x="18574" y="844"/>
                </a:lnTo>
                <a:lnTo>
                  <a:pt x="18405" y="1009"/>
                </a:lnTo>
                <a:lnTo>
                  <a:pt x="18236" y="1194"/>
                </a:lnTo>
                <a:lnTo>
                  <a:pt x="18128" y="1421"/>
                </a:lnTo>
                <a:lnTo>
                  <a:pt x="18067" y="1483"/>
                </a:lnTo>
                <a:lnTo>
                  <a:pt x="18036" y="1606"/>
                </a:lnTo>
                <a:lnTo>
                  <a:pt x="18036" y="1791"/>
                </a:lnTo>
                <a:lnTo>
                  <a:pt x="18005" y="1853"/>
                </a:lnTo>
                <a:lnTo>
                  <a:pt x="17959" y="1977"/>
                </a:lnTo>
                <a:lnTo>
                  <a:pt x="17759" y="2203"/>
                </a:lnTo>
                <a:lnTo>
                  <a:pt x="17652" y="2347"/>
                </a:lnTo>
                <a:lnTo>
                  <a:pt x="17575" y="2492"/>
                </a:lnTo>
                <a:lnTo>
                  <a:pt x="17483" y="2800"/>
                </a:lnTo>
                <a:lnTo>
                  <a:pt x="17452" y="2945"/>
                </a:lnTo>
                <a:lnTo>
                  <a:pt x="17452" y="3233"/>
                </a:lnTo>
                <a:lnTo>
                  <a:pt x="17514" y="3274"/>
                </a:lnTo>
                <a:lnTo>
                  <a:pt x="17652" y="3356"/>
                </a:lnTo>
                <a:close/>
                <a:moveTo>
                  <a:pt x="4394" y="13899"/>
                </a:moveTo>
                <a:lnTo>
                  <a:pt x="4271" y="13940"/>
                </a:lnTo>
                <a:lnTo>
                  <a:pt x="4225" y="14043"/>
                </a:lnTo>
                <a:lnTo>
                  <a:pt x="4086" y="14228"/>
                </a:lnTo>
                <a:lnTo>
                  <a:pt x="3994" y="14311"/>
                </a:lnTo>
                <a:lnTo>
                  <a:pt x="3917" y="14373"/>
                </a:lnTo>
                <a:lnTo>
                  <a:pt x="3917" y="14496"/>
                </a:lnTo>
                <a:lnTo>
                  <a:pt x="3948" y="14537"/>
                </a:lnTo>
                <a:lnTo>
                  <a:pt x="4025" y="14537"/>
                </a:lnTo>
                <a:lnTo>
                  <a:pt x="4056" y="14496"/>
                </a:lnTo>
                <a:lnTo>
                  <a:pt x="4102" y="14414"/>
                </a:lnTo>
                <a:lnTo>
                  <a:pt x="4225" y="14311"/>
                </a:lnTo>
                <a:lnTo>
                  <a:pt x="4471" y="14311"/>
                </a:lnTo>
                <a:lnTo>
                  <a:pt x="4532" y="14270"/>
                </a:lnTo>
                <a:lnTo>
                  <a:pt x="4578" y="14228"/>
                </a:lnTo>
                <a:lnTo>
                  <a:pt x="4609" y="14228"/>
                </a:lnTo>
                <a:lnTo>
                  <a:pt x="4716" y="14270"/>
                </a:lnTo>
                <a:lnTo>
                  <a:pt x="4809" y="14228"/>
                </a:lnTo>
                <a:lnTo>
                  <a:pt x="4855" y="14187"/>
                </a:lnTo>
                <a:lnTo>
                  <a:pt x="4916" y="14125"/>
                </a:lnTo>
                <a:lnTo>
                  <a:pt x="4978" y="14084"/>
                </a:lnTo>
                <a:lnTo>
                  <a:pt x="5085" y="14084"/>
                </a:lnTo>
                <a:lnTo>
                  <a:pt x="5162" y="14125"/>
                </a:lnTo>
                <a:lnTo>
                  <a:pt x="5423" y="14125"/>
                </a:lnTo>
                <a:lnTo>
                  <a:pt x="5500" y="14084"/>
                </a:lnTo>
                <a:lnTo>
                  <a:pt x="5607" y="14002"/>
                </a:lnTo>
                <a:lnTo>
                  <a:pt x="5638" y="13940"/>
                </a:lnTo>
                <a:lnTo>
                  <a:pt x="5607" y="13858"/>
                </a:lnTo>
                <a:lnTo>
                  <a:pt x="5607" y="13817"/>
                </a:lnTo>
                <a:lnTo>
                  <a:pt x="5500" y="13817"/>
                </a:lnTo>
                <a:lnTo>
                  <a:pt x="5469" y="13775"/>
                </a:lnTo>
                <a:lnTo>
                  <a:pt x="5469" y="13672"/>
                </a:lnTo>
                <a:lnTo>
                  <a:pt x="5561" y="13590"/>
                </a:lnTo>
                <a:lnTo>
                  <a:pt x="5607" y="13590"/>
                </a:lnTo>
                <a:lnTo>
                  <a:pt x="5669" y="13549"/>
                </a:lnTo>
                <a:lnTo>
                  <a:pt x="5700" y="13446"/>
                </a:lnTo>
                <a:lnTo>
                  <a:pt x="5700" y="13219"/>
                </a:lnTo>
                <a:lnTo>
                  <a:pt x="5669" y="13158"/>
                </a:lnTo>
                <a:lnTo>
                  <a:pt x="5638" y="13075"/>
                </a:lnTo>
                <a:lnTo>
                  <a:pt x="5561" y="13075"/>
                </a:lnTo>
                <a:lnTo>
                  <a:pt x="5438" y="13116"/>
                </a:lnTo>
                <a:lnTo>
                  <a:pt x="5392" y="12993"/>
                </a:lnTo>
                <a:lnTo>
                  <a:pt x="5362" y="12890"/>
                </a:lnTo>
                <a:lnTo>
                  <a:pt x="5362" y="12705"/>
                </a:lnTo>
                <a:lnTo>
                  <a:pt x="5331" y="12663"/>
                </a:lnTo>
                <a:lnTo>
                  <a:pt x="5285" y="12581"/>
                </a:lnTo>
                <a:lnTo>
                  <a:pt x="5193" y="12519"/>
                </a:lnTo>
                <a:lnTo>
                  <a:pt x="5162" y="12396"/>
                </a:lnTo>
                <a:lnTo>
                  <a:pt x="5131" y="12375"/>
                </a:lnTo>
                <a:lnTo>
                  <a:pt x="5085" y="12252"/>
                </a:lnTo>
                <a:lnTo>
                  <a:pt x="5024" y="12190"/>
                </a:lnTo>
                <a:lnTo>
                  <a:pt x="4978" y="12066"/>
                </a:lnTo>
                <a:lnTo>
                  <a:pt x="4916" y="11963"/>
                </a:lnTo>
                <a:lnTo>
                  <a:pt x="4855" y="11840"/>
                </a:lnTo>
                <a:lnTo>
                  <a:pt x="4809" y="11778"/>
                </a:lnTo>
                <a:lnTo>
                  <a:pt x="4747" y="11613"/>
                </a:lnTo>
                <a:lnTo>
                  <a:pt x="4686" y="11593"/>
                </a:lnTo>
                <a:lnTo>
                  <a:pt x="4670" y="11510"/>
                </a:lnTo>
                <a:lnTo>
                  <a:pt x="4670" y="11469"/>
                </a:lnTo>
                <a:lnTo>
                  <a:pt x="4686" y="11407"/>
                </a:lnTo>
                <a:lnTo>
                  <a:pt x="4686" y="11243"/>
                </a:lnTo>
                <a:lnTo>
                  <a:pt x="4716" y="11202"/>
                </a:lnTo>
                <a:lnTo>
                  <a:pt x="4809" y="11140"/>
                </a:lnTo>
                <a:lnTo>
                  <a:pt x="4855" y="11016"/>
                </a:lnTo>
                <a:lnTo>
                  <a:pt x="4885" y="10913"/>
                </a:lnTo>
                <a:lnTo>
                  <a:pt x="4916" y="10769"/>
                </a:lnTo>
                <a:lnTo>
                  <a:pt x="4916" y="10728"/>
                </a:lnTo>
                <a:lnTo>
                  <a:pt x="4885" y="10646"/>
                </a:lnTo>
                <a:lnTo>
                  <a:pt x="4778" y="10584"/>
                </a:lnTo>
                <a:lnTo>
                  <a:pt x="4609" y="10584"/>
                </a:lnTo>
                <a:lnTo>
                  <a:pt x="4532" y="10543"/>
                </a:lnTo>
                <a:lnTo>
                  <a:pt x="4532" y="10501"/>
                </a:lnTo>
                <a:lnTo>
                  <a:pt x="4501" y="10419"/>
                </a:lnTo>
                <a:lnTo>
                  <a:pt x="4532" y="10357"/>
                </a:lnTo>
                <a:lnTo>
                  <a:pt x="4547" y="10275"/>
                </a:lnTo>
                <a:lnTo>
                  <a:pt x="4532" y="10213"/>
                </a:lnTo>
                <a:lnTo>
                  <a:pt x="4501" y="10172"/>
                </a:lnTo>
                <a:lnTo>
                  <a:pt x="4394" y="10172"/>
                </a:lnTo>
                <a:lnTo>
                  <a:pt x="4271" y="10213"/>
                </a:lnTo>
                <a:lnTo>
                  <a:pt x="4225" y="10234"/>
                </a:lnTo>
                <a:lnTo>
                  <a:pt x="4194" y="10357"/>
                </a:lnTo>
                <a:lnTo>
                  <a:pt x="4194" y="10398"/>
                </a:lnTo>
                <a:lnTo>
                  <a:pt x="4102" y="10460"/>
                </a:lnTo>
                <a:lnTo>
                  <a:pt x="4102" y="10625"/>
                </a:lnTo>
                <a:lnTo>
                  <a:pt x="4056" y="10687"/>
                </a:lnTo>
                <a:lnTo>
                  <a:pt x="3994" y="10728"/>
                </a:lnTo>
                <a:lnTo>
                  <a:pt x="3994" y="10913"/>
                </a:lnTo>
                <a:lnTo>
                  <a:pt x="4056" y="10996"/>
                </a:lnTo>
                <a:lnTo>
                  <a:pt x="3964" y="11181"/>
                </a:lnTo>
                <a:lnTo>
                  <a:pt x="3994" y="11243"/>
                </a:lnTo>
                <a:lnTo>
                  <a:pt x="4025" y="11325"/>
                </a:lnTo>
                <a:lnTo>
                  <a:pt x="4025" y="11407"/>
                </a:lnTo>
                <a:lnTo>
                  <a:pt x="3994" y="11510"/>
                </a:lnTo>
                <a:lnTo>
                  <a:pt x="4025" y="11552"/>
                </a:lnTo>
                <a:lnTo>
                  <a:pt x="4025" y="11593"/>
                </a:lnTo>
                <a:lnTo>
                  <a:pt x="4102" y="11593"/>
                </a:lnTo>
                <a:lnTo>
                  <a:pt x="4133" y="11613"/>
                </a:lnTo>
                <a:lnTo>
                  <a:pt x="4163" y="11696"/>
                </a:lnTo>
                <a:lnTo>
                  <a:pt x="4163" y="11840"/>
                </a:lnTo>
                <a:lnTo>
                  <a:pt x="4194" y="11922"/>
                </a:lnTo>
                <a:lnTo>
                  <a:pt x="4225" y="11963"/>
                </a:lnTo>
                <a:lnTo>
                  <a:pt x="4302" y="12025"/>
                </a:lnTo>
                <a:lnTo>
                  <a:pt x="4440" y="12025"/>
                </a:lnTo>
                <a:lnTo>
                  <a:pt x="4501" y="12066"/>
                </a:lnTo>
                <a:lnTo>
                  <a:pt x="4532" y="12108"/>
                </a:lnTo>
                <a:lnTo>
                  <a:pt x="4547" y="12149"/>
                </a:lnTo>
                <a:lnTo>
                  <a:pt x="4532" y="12210"/>
                </a:lnTo>
                <a:lnTo>
                  <a:pt x="4471" y="12375"/>
                </a:lnTo>
                <a:lnTo>
                  <a:pt x="4471" y="12396"/>
                </a:lnTo>
                <a:lnTo>
                  <a:pt x="4501" y="12437"/>
                </a:lnTo>
                <a:lnTo>
                  <a:pt x="4547" y="12437"/>
                </a:lnTo>
                <a:lnTo>
                  <a:pt x="4578" y="12396"/>
                </a:lnTo>
                <a:lnTo>
                  <a:pt x="4609" y="12396"/>
                </a:lnTo>
                <a:lnTo>
                  <a:pt x="4640" y="12437"/>
                </a:lnTo>
                <a:lnTo>
                  <a:pt x="4670" y="12561"/>
                </a:lnTo>
                <a:lnTo>
                  <a:pt x="4640" y="12622"/>
                </a:lnTo>
                <a:lnTo>
                  <a:pt x="4578" y="12663"/>
                </a:lnTo>
                <a:lnTo>
                  <a:pt x="4532" y="12663"/>
                </a:lnTo>
                <a:lnTo>
                  <a:pt x="4394" y="12705"/>
                </a:lnTo>
                <a:lnTo>
                  <a:pt x="4302" y="12746"/>
                </a:lnTo>
                <a:lnTo>
                  <a:pt x="4271" y="12766"/>
                </a:lnTo>
                <a:lnTo>
                  <a:pt x="4271" y="12890"/>
                </a:lnTo>
                <a:lnTo>
                  <a:pt x="4302" y="12931"/>
                </a:lnTo>
                <a:lnTo>
                  <a:pt x="4302" y="13034"/>
                </a:lnTo>
                <a:lnTo>
                  <a:pt x="4271" y="13075"/>
                </a:lnTo>
                <a:lnTo>
                  <a:pt x="4255" y="13116"/>
                </a:lnTo>
                <a:lnTo>
                  <a:pt x="4255" y="13178"/>
                </a:lnTo>
                <a:lnTo>
                  <a:pt x="4271" y="13302"/>
                </a:lnTo>
                <a:lnTo>
                  <a:pt x="4271" y="13364"/>
                </a:lnTo>
                <a:lnTo>
                  <a:pt x="4194" y="13446"/>
                </a:lnTo>
                <a:lnTo>
                  <a:pt x="4133" y="13528"/>
                </a:lnTo>
                <a:lnTo>
                  <a:pt x="4133" y="13631"/>
                </a:lnTo>
                <a:lnTo>
                  <a:pt x="4225" y="13672"/>
                </a:lnTo>
                <a:lnTo>
                  <a:pt x="4302" y="13714"/>
                </a:lnTo>
                <a:lnTo>
                  <a:pt x="4394" y="13755"/>
                </a:lnTo>
                <a:lnTo>
                  <a:pt x="4578" y="13755"/>
                </a:lnTo>
                <a:lnTo>
                  <a:pt x="4640" y="13775"/>
                </a:lnTo>
                <a:lnTo>
                  <a:pt x="4640" y="13858"/>
                </a:lnTo>
                <a:lnTo>
                  <a:pt x="4578" y="13899"/>
                </a:lnTo>
                <a:lnTo>
                  <a:pt x="4394" y="13899"/>
                </a:lnTo>
                <a:close/>
                <a:moveTo>
                  <a:pt x="8204" y="11778"/>
                </a:moveTo>
                <a:lnTo>
                  <a:pt x="8173" y="11655"/>
                </a:lnTo>
                <a:lnTo>
                  <a:pt x="8142" y="11613"/>
                </a:lnTo>
                <a:lnTo>
                  <a:pt x="8081" y="11613"/>
                </a:lnTo>
                <a:lnTo>
                  <a:pt x="8065" y="11655"/>
                </a:lnTo>
                <a:lnTo>
                  <a:pt x="7973" y="11737"/>
                </a:lnTo>
                <a:lnTo>
                  <a:pt x="7912" y="11881"/>
                </a:lnTo>
                <a:lnTo>
                  <a:pt x="7943" y="11984"/>
                </a:lnTo>
                <a:lnTo>
                  <a:pt x="7943" y="12066"/>
                </a:lnTo>
                <a:lnTo>
                  <a:pt x="8004" y="12149"/>
                </a:lnTo>
                <a:lnTo>
                  <a:pt x="8142" y="12149"/>
                </a:lnTo>
                <a:lnTo>
                  <a:pt x="8173" y="12108"/>
                </a:lnTo>
                <a:lnTo>
                  <a:pt x="8219" y="11984"/>
                </a:lnTo>
                <a:lnTo>
                  <a:pt x="8219" y="11881"/>
                </a:lnTo>
                <a:lnTo>
                  <a:pt x="8204" y="11778"/>
                </a:lnTo>
                <a:close/>
                <a:moveTo>
                  <a:pt x="14395" y="6960"/>
                </a:moveTo>
                <a:lnTo>
                  <a:pt x="14364" y="6919"/>
                </a:lnTo>
                <a:lnTo>
                  <a:pt x="14364" y="7042"/>
                </a:lnTo>
                <a:lnTo>
                  <a:pt x="14426" y="6960"/>
                </a:lnTo>
                <a:lnTo>
                  <a:pt x="14395" y="6960"/>
                </a:lnTo>
                <a:close/>
                <a:moveTo>
                  <a:pt x="1690" y="7289"/>
                </a:moveTo>
                <a:lnTo>
                  <a:pt x="1859" y="7145"/>
                </a:lnTo>
                <a:lnTo>
                  <a:pt x="1905" y="7083"/>
                </a:lnTo>
                <a:lnTo>
                  <a:pt x="1936" y="6960"/>
                </a:lnTo>
                <a:lnTo>
                  <a:pt x="1966" y="6898"/>
                </a:lnTo>
                <a:lnTo>
                  <a:pt x="1997" y="6857"/>
                </a:lnTo>
                <a:lnTo>
                  <a:pt x="2059" y="6816"/>
                </a:lnTo>
                <a:lnTo>
                  <a:pt x="2105" y="6774"/>
                </a:lnTo>
                <a:lnTo>
                  <a:pt x="2135" y="6713"/>
                </a:lnTo>
                <a:lnTo>
                  <a:pt x="2135" y="6630"/>
                </a:lnTo>
                <a:lnTo>
                  <a:pt x="2105" y="6507"/>
                </a:lnTo>
                <a:lnTo>
                  <a:pt x="2074" y="6445"/>
                </a:lnTo>
                <a:lnTo>
                  <a:pt x="1936" y="6445"/>
                </a:lnTo>
                <a:lnTo>
                  <a:pt x="1828" y="6404"/>
                </a:lnTo>
                <a:lnTo>
                  <a:pt x="1767" y="6321"/>
                </a:lnTo>
                <a:lnTo>
                  <a:pt x="1721" y="6177"/>
                </a:lnTo>
                <a:lnTo>
                  <a:pt x="1659" y="6116"/>
                </a:lnTo>
                <a:lnTo>
                  <a:pt x="1613" y="6074"/>
                </a:lnTo>
                <a:lnTo>
                  <a:pt x="1521" y="6074"/>
                </a:lnTo>
                <a:lnTo>
                  <a:pt x="1490" y="6116"/>
                </a:lnTo>
                <a:lnTo>
                  <a:pt x="1475" y="6177"/>
                </a:lnTo>
                <a:lnTo>
                  <a:pt x="1444" y="6218"/>
                </a:lnTo>
                <a:lnTo>
                  <a:pt x="1306" y="6218"/>
                </a:lnTo>
                <a:lnTo>
                  <a:pt x="1244" y="6260"/>
                </a:lnTo>
                <a:lnTo>
                  <a:pt x="1214" y="6301"/>
                </a:lnTo>
                <a:lnTo>
                  <a:pt x="1183" y="6301"/>
                </a:lnTo>
                <a:lnTo>
                  <a:pt x="1106" y="6260"/>
                </a:lnTo>
                <a:lnTo>
                  <a:pt x="1045" y="6260"/>
                </a:lnTo>
                <a:lnTo>
                  <a:pt x="1029" y="6301"/>
                </a:lnTo>
                <a:lnTo>
                  <a:pt x="968" y="6301"/>
                </a:lnTo>
                <a:lnTo>
                  <a:pt x="937" y="6218"/>
                </a:lnTo>
                <a:lnTo>
                  <a:pt x="937" y="6136"/>
                </a:lnTo>
                <a:lnTo>
                  <a:pt x="891" y="6136"/>
                </a:lnTo>
                <a:lnTo>
                  <a:pt x="830" y="6218"/>
                </a:lnTo>
                <a:lnTo>
                  <a:pt x="799" y="6301"/>
                </a:lnTo>
                <a:lnTo>
                  <a:pt x="737" y="6363"/>
                </a:lnTo>
                <a:lnTo>
                  <a:pt x="722" y="6363"/>
                </a:lnTo>
                <a:lnTo>
                  <a:pt x="691" y="6321"/>
                </a:lnTo>
                <a:lnTo>
                  <a:pt x="661" y="6260"/>
                </a:lnTo>
                <a:lnTo>
                  <a:pt x="661" y="6218"/>
                </a:lnTo>
                <a:lnTo>
                  <a:pt x="630" y="6218"/>
                </a:lnTo>
                <a:lnTo>
                  <a:pt x="584" y="6260"/>
                </a:lnTo>
                <a:lnTo>
                  <a:pt x="584" y="6486"/>
                </a:lnTo>
                <a:lnTo>
                  <a:pt x="553" y="6507"/>
                </a:lnTo>
                <a:lnTo>
                  <a:pt x="522" y="6507"/>
                </a:lnTo>
                <a:lnTo>
                  <a:pt x="446" y="6589"/>
                </a:lnTo>
                <a:lnTo>
                  <a:pt x="353" y="6589"/>
                </a:lnTo>
                <a:lnTo>
                  <a:pt x="323" y="6507"/>
                </a:lnTo>
                <a:lnTo>
                  <a:pt x="323" y="6486"/>
                </a:lnTo>
                <a:lnTo>
                  <a:pt x="307" y="6404"/>
                </a:lnTo>
                <a:lnTo>
                  <a:pt x="277" y="6321"/>
                </a:lnTo>
                <a:lnTo>
                  <a:pt x="184" y="6301"/>
                </a:lnTo>
                <a:lnTo>
                  <a:pt x="108" y="6321"/>
                </a:lnTo>
                <a:lnTo>
                  <a:pt x="46" y="6363"/>
                </a:lnTo>
                <a:lnTo>
                  <a:pt x="46" y="6486"/>
                </a:lnTo>
                <a:lnTo>
                  <a:pt x="77" y="6507"/>
                </a:lnTo>
                <a:lnTo>
                  <a:pt x="138" y="6589"/>
                </a:lnTo>
                <a:lnTo>
                  <a:pt x="154" y="6671"/>
                </a:lnTo>
                <a:lnTo>
                  <a:pt x="138" y="6713"/>
                </a:lnTo>
                <a:lnTo>
                  <a:pt x="77" y="6733"/>
                </a:lnTo>
                <a:lnTo>
                  <a:pt x="15" y="6774"/>
                </a:lnTo>
                <a:lnTo>
                  <a:pt x="0" y="6816"/>
                </a:lnTo>
                <a:lnTo>
                  <a:pt x="15" y="6857"/>
                </a:lnTo>
                <a:lnTo>
                  <a:pt x="77" y="6919"/>
                </a:lnTo>
                <a:lnTo>
                  <a:pt x="184" y="7001"/>
                </a:lnTo>
                <a:lnTo>
                  <a:pt x="246" y="7042"/>
                </a:lnTo>
                <a:lnTo>
                  <a:pt x="277" y="7104"/>
                </a:lnTo>
                <a:lnTo>
                  <a:pt x="277" y="7145"/>
                </a:lnTo>
                <a:lnTo>
                  <a:pt x="246" y="7186"/>
                </a:lnTo>
                <a:lnTo>
                  <a:pt x="154" y="7269"/>
                </a:lnTo>
                <a:lnTo>
                  <a:pt x="138" y="7330"/>
                </a:lnTo>
                <a:lnTo>
                  <a:pt x="154" y="7330"/>
                </a:lnTo>
                <a:lnTo>
                  <a:pt x="184" y="7372"/>
                </a:lnTo>
                <a:lnTo>
                  <a:pt x="246" y="7372"/>
                </a:lnTo>
                <a:lnTo>
                  <a:pt x="307" y="7330"/>
                </a:lnTo>
                <a:lnTo>
                  <a:pt x="415" y="7269"/>
                </a:lnTo>
                <a:lnTo>
                  <a:pt x="461" y="7269"/>
                </a:lnTo>
                <a:lnTo>
                  <a:pt x="492" y="7289"/>
                </a:lnTo>
                <a:lnTo>
                  <a:pt x="522" y="7372"/>
                </a:lnTo>
                <a:lnTo>
                  <a:pt x="584" y="7454"/>
                </a:lnTo>
                <a:lnTo>
                  <a:pt x="768" y="7516"/>
                </a:lnTo>
                <a:lnTo>
                  <a:pt x="999" y="7516"/>
                </a:lnTo>
                <a:lnTo>
                  <a:pt x="1137" y="7413"/>
                </a:lnTo>
                <a:lnTo>
                  <a:pt x="1214" y="7372"/>
                </a:lnTo>
                <a:lnTo>
                  <a:pt x="1306" y="7330"/>
                </a:lnTo>
                <a:lnTo>
                  <a:pt x="1383" y="7372"/>
                </a:lnTo>
                <a:lnTo>
                  <a:pt x="1552" y="7372"/>
                </a:lnTo>
                <a:lnTo>
                  <a:pt x="1628" y="7330"/>
                </a:lnTo>
                <a:lnTo>
                  <a:pt x="1690" y="7289"/>
                </a:lnTo>
                <a:close/>
                <a:moveTo>
                  <a:pt x="17037" y="21497"/>
                </a:moveTo>
                <a:lnTo>
                  <a:pt x="17007" y="21312"/>
                </a:lnTo>
                <a:lnTo>
                  <a:pt x="16991" y="21126"/>
                </a:lnTo>
                <a:lnTo>
                  <a:pt x="17007" y="20673"/>
                </a:lnTo>
                <a:lnTo>
                  <a:pt x="17037" y="20303"/>
                </a:lnTo>
                <a:lnTo>
                  <a:pt x="17037" y="20117"/>
                </a:lnTo>
                <a:lnTo>
                  <a:pt x="17007" y="19932"/>
                </a:lnTo>
                <a:lnTo>
                  <a:pt x="16960" y="19788"/>
                </a:lnTo>
                <a:lnTo>
                  <a:pt x="16761" y="19520"/>
                </a:lnTo>
                <a:lnTo>
                  <a:pt x="16561" y="19376"/>
                </a:lnTo>
                <a:lnTo>
                  <a:pt x="16407" y="19191"/>
                </a:lnTo>
                <a:lnTo>
                  <a:pt x="16284" y="19026"/>
                </a:lnTo>
                <a:lnTo>
                  <a:pt x="16208" y="18882"/>
                </a:lnTo>
                <a:lnTo>
                  <a:pt x="16177" y="18779"/>
                </a:lnTo>
                <a:lnTo>
                  <a:pt x="16177" y="18470"/>
                </a:lnTo>
                <a:lnTo>
                  <a:pt x="16100" y="18408"/>
                </a:lnTo>
                <a:lnTo>
                  <a:pt x="15962" y="18285"/>
                </a:lnTo>
                <a:lnTo>
                  <a:pt x="15900" y="18182"/>
                </a:lnTo>
                <a:lnTo>
                  <a:pt x="15870" y="18058"/>
                </a:lnTo>
                <a:lnTo>
                  <a:pt x="15931" y="17955"/>
                </a:lnTo>
                <a:lnTo>
                  <a:pt x="16008" y="17729"/>
                </a:lnTo>
                <a:lnTo>
                  <a:pt x="16069" y="17544"/>
                </a:lnTo>
                <a:lnTo>
                  <a:pt x="16146" y="17461"/>
                </a:lnTo>
                <a:lnTo>
                  <a:pt x="16407" y="17358"/>
                </a:lnTo>
                <a:lnTo>
                  <a:pt x="16484" y="17317"/>
                </a:lnTo>
                <a:lnTo>
                  <a:pt x="16561" y="17255"/>
                </a:lnTo>
                <a:lnTo>
                  <a:pt x="16653" y="17132"/>
                </a:lnTo>
                <a:lnTo>
                  <a:pt x="16730" y="16988"/>
                </a:lnTo>
                <a:lnTo>
                  <a:pt x="16868" y="16885"/>
                </a:lnTo>
                <a:lnTo>
                  <a:pt x="17007" y="16761"/>
                </a:lnTo>
                <a:lnTo>
                  <a:pt x="17145" y="16720"/>
                </a:lnTo>
                <a:lnTo>
                  <a:pt x="17421" y="16802"/>
                </a:lnTo>
                <a:lnTo>
                  <a:pt x="17421" y="16473"/>
                </a:lnTo>
                <a:lnTo>
                  <a:pt x="17452" y="16164"/>
                </a:lnTo>
                <a:lnTo>
                  <a:pt x="17421" y="15937"/>
                </a:lnTo>
                <a:lnTo>
                  <a:pt x="17375" y="15793"/>
                </a:lnTo>
                <a:lnTo>
                  <a:pt x="17314" y="15608"/>
                </a:lnTo>
                <a:lnTo>
                  <a:pt x="17268" y="15423"/>
                </a:lnTo>
                <a:lnTo>
                  <a:pt x="17268" y="15011"/>
                </a:lnTo>
                <a:lnTo>
                  <a:pt x="17283" y="14826"/>
                </a:lnTo>
                <a:lnTo>
                  <a:pt x="17283" y="14599"/>
                </a:lnTo>
                <a:lnTo>
                  <a:pt x="17176" y="14228"/>
                </a:lnTo>
                <a:lnTo>
                  <a:pt x="17176" y="14043"/>
                </a:lnTo>
                <a:lnTo>
                  <a:pt x="17206" y="13817"/>
                </a:lnTo>
                <a:lnTo>
                  <a:pt x="17268" y="13672"/>
                </a:lnTo>
                <a:lnTo>
                  <a:pt x="17314" y="13590"/>
                </a:lnTo>
                <a:lnTo>
                  <a:pt x="17375" y="13549"/>
                </a:lnTo>
                <a:lnTo>
                  <a:pt x="17421" y="13549"/>
                </a:lnTo>
                <a:lnTo>
                  <a:pt x="17590" y="13590"/>
                </a:lnTo>
                <a:lnTo>
                  <a:pt x="17790" y="13672"/>
                </a:lnTo>
                <a:lnTo>
                  <a:pt x="17928" y="13714"/>
                </a:lnTo>
                <a:lnTo>
                  <a:pt x="18005" y="13714"/>
                </a:lnTo>
                <a:lnTo>
                  <a:pt x="18236" y="13672"/>
                </a:lnTo>
                <a:lnTo>
                  <a:pt x="18620" y="13672"/>
                </a:lnTo>
                <a:lnTo>
                  <a:pt x="18743" y="13755"/>
                </a:lnTo>
                <a:lnTo>
                  <a:pt x="18819" y="13817"/>
                </a:lnTo>
                <a:lnTo>
                  <a:pt x="19019" y="14002"/>
                </a:lnTo>
                <a:lnTo>
                  <a:pt x="19188" y="14228"/>
                </a:lnTo>
                <a:lnTo>
                  <a:pt x="19372" y="14414"/>
                </a:lnTo>
                <a:lnTo>
                  <a:pt x="19541" y="14537"/>
                </a:lnTo>
                <a:lnTo>
                  <a:pt x="19618" y="14558"/>
                </a:lnTo>
                <a:lnTo>
                  <a:pt x="19710" y="14558"/>
                </a:lnTo>
                <a:lnTo>
                  <a:pt x="19772" y="14537"/>
                </a:lnTo>
                <a:lnTo>
                  <a:pt x="19818" y="14331"/>
                </a:lnTo>
                <a:lnTo>
                  <a:pt x="19879" y="14228"/>
                </a:lnTo>
                <a:lnTo>
                  <a:pt x="20018" y="14043"/>
                </a:lnTo>
                <a:lnTo>
                  <a:pt x="20125" y="14002"/>
                </a:lnTo>
                <a:lnTo>
                  <a:pt x="20202" y="13961"/>
                </a:lnTo>
                <a:lnTo>
                  <a:pt x="20263" y="13940"/>
                </a:lnTo>
                <a:lnTo>
                  <a:pt x="20294" y="13817"/>
                </a:lnTo>
                <a:lnTo>
                  <a:pt x="20294" y="13775"/>
                </a:lnTo>
                <a:lnTo>
                  <a:pt x="20263" y="13755"/>
                </a:lnTo>
                <a:lnTo>
                  <a:pt x="20233" y="13714"/>
                </a:lnTo>
                <a:lnTo>
                  <a:pt x="20125" y="13672"/>
                </a:lnTo>
                <a:lnTo>
                  <a:pt x="20094" y="13631"/>
                </a:lnTo>
                <a:lnTo>
                  <a:pt x="20064" y="13549"/>
                </a:lnTo>
                <a:lnTo>
                  <a:pt x="20064" y="13364"/>
                </a:lnTo>
                <a:lnTo>
                  <a:pt x="20094" y="13158"/>
                </a:lnTo>
                <a:lnTo>
                  <a:pt x="20187" y="12746"/>
                </a:lnTo>
                <a:lnTo>
                  <a:pt x="20202" y="12561"/>
                </a:lnTo>
                <a:lnTo>
                  <a:pt x="20202" y="12252"/>
                </a:lnTo>
                <a:lnTo>
                  <a:pt x="20187" y="12190"/>
                </a:lnTo>
                <a:lnTo>
                  <a:pt x="20094" y="12149"/>
                </a:lnTo>
                <a:lnTo>
                  <a:pt x="20018" y="12108"/>
                </a:lnTo>
                <a:lnTo>
                  <a:pt x="19910" y="12108"/>
                </a:lnTo>
                <a:lnTo>
                  <a:pt x="19818" y="12190"/>
                </a:lnTo>
                <a:lnTo>
                  <a:pt x="19772" y="12252"/>
                </a:lnTo>
                <a:lnTo>
                  <a:pt x="19741" y="12375"/>
                </a:lnTo>
                <a:lnTo>
                  <a:pt x="19680" y="12561"/>
                </a:lnTo>
                <a:lnTo>
                  <a:pt x="19649" y="12663"/>
                </a:lnTo>
                <a:lnTo>
                  <a:pt x="19603" y="12746"/>
                </a:lnTo>
                <a:lnTo>
                  <a:pt x="19403" y="12746"/>
                </a:lnTo>
                <a:lnTo>
                  <a:pt x="19342" y="12663"/>
                </a:lnTo>
                <a:lnTo>
                  <a:pt x="19296" y="12561"/>
                </a:lnTo>
                <a:lnTo>
                  <a:pt x="19203" y="12293"/>
                </a:lnTo>
                <a:lnTo>
                  <a:pt x="19157" y="12066"/>
                </a:lnTo>
                <a:lnTo>
                  <a:pt x="19065" y="11778"/>
                </a:lnTo>
                <a:lnTo>
                  <a:pt x="19065" y="11696"/>
                </a:lnTo>
                <a:lnTo>
                  <a:pt x="19096" y="11655"/>
                </a:lnTo>
                <a:lnTo>
                  <a:pt x="19203" y="11613"/>
                </a:lnTo>
                <a:lnTo>
                  <a:pt x="19326" y="11593"/>
                </a:lnTo>
                <a:lnTo>
                  <a:pt x="19434" y="11552"/>
                </a:lnTo>
                <a:lnTo>
                  <a:pt x="19572" y="11407"/>
                </a:lnTo>
                <a:lnTo>
                  <a:pt x="19741" y="11181"/>
                </a:lnTo>
                <a:lnTo>
                  <a:pt x="19787" y="11016"/>
                </a:lnTo>
                <a:lnTo>
                  <a:pt x="19849" y="10913"/>
                </a:lnTo>
                <a:lnTo>
                  <a:pt x="19879" y="10810"/>
                </a:lnTo>
                <a:lnTo>
                  <a:pt x="19849" y="10687"/>
                </a:lnTo>
                <a:lnTo>
                  <a:pt x="19818" y="10625"/>
                </a:lnTo>
                <a:lnTo>
                  <a:pt x="19787" y="10584"/>
                </a:lnTo>
                <a:lnTo>
                  <a:pt x="19710" y="10543"/>
                </a:lnTo>
                <a:lnTo>
                  <a:pt x="19603" y="10501"/>
                </a:lnTo>
                <a:lnTo>
                  <a:pt x="19541" y="10419"/>
                </a:lnTo>
                <a:lnTo>
                  <a:pt x="19511" y="10316"/>
                </a:lnTo>
                <a:lnTo>
                  <a:pt x="19541" y="10234"/>
                </a:lnTo>
                <a:lnTo>
                  <a:pt x="19572" y="10172"/>
                </a:lnTo>
                <a:lnTo>
                  <a:pt x="19603" y="10090"/>
                </a:lnTo>
                <a:lnTo>
                  <a:pt x="19572" y="9719"/>
                </a:lnTo>
                <a:lnTo>
                  <a:pt x="19572" y="9431"/>
                </a:lnTo>
                <a:lnTo>
                  <a:pt x="19618" y="8751"/>
                </a:lnTo>
                <a:lnTo>
                  <a:pt x="19618" y="8278"/>
                </a:lnTo>
                <a:lnTo>
                  <a:pt x="19603" y="7783"/>
                </a:lnTo>
                <a:lnTo>
                  <a:pt x="19511" y="7289"/>
                </a:lnTo>
                <a:lnTo>
                  <a:pt x="19434" y="6816"/>
                </a:lnTo>
                <a:lnTo>
                  <a:pt x="19372" y="6548"/>
                </a:lnTo>
                <a:lnTo>
                  <a:pt x="19403" y="6301"/>
                </a:lnTo>
                <a:lnTo>
                  <a:pt x="19480" y="6116"/>
                </a:lnTo>
                <a:lnTo>
                  <a:pt x="19603" y="5930"/>
                </a:lnTo>
                <a:lnTo>
                  <a:pt x="19772" y="5807"/>
                </a:lnTo>
                <a:lnTo>
                  <a:pt x="19925" y="5704"/>
                </a:lnTo>
                <a:lnTo>
                  <a:pt x="20356" y="5539"/>
                </a:lnTo>
                <a:lnTo>
                  <a:pt x="20571" y="5395"/>
                </a:lnTo>
                <a:lnTo>
                  <a:pt x="20740" y="5251"/>
                </a:lnTo>
                <a:lnTo>
                  <a:pt x="20847" y="5107"/>
                </a:lnTo>
                <a:lnTo>
                  <a:pt x="20878" y="4880"/>
                </a:lnTo>
                <a:lnTo>
                  <a:pt x="20509" y="4386"/>
                </a:lnTo>
                <a:lnTo>
                  <a:pt x="20432" y="4365"/>
                </a:lnTo>
                <a:lnTo>
                  <a:pt x="20356" y="4283"/>
                </a:lnTo>
                <a:lnTo>
                  <a:pt x="20202" y="4283"/>
                </a:lnTo>
                <a:lnTo>
                  <a:pt x="20094" y="4242"/>
                </a:lnTo>
                <a:lnTo>
                  <a:pt x="19849" y="4283"/>
                </a:lnTo>
                <a:lnTo>
                  <a:pt x="19618" y="4283"/>
                </a:lnTo>
                <a:lnTo>
                  <a:pt x="19541" y="4324"/>
                </a:lnTo>
                <a:lnTo>
                  <a:pt x="19511" y="4365"/>
                </a:lnTo>
                <a:lnTo>
                  <a:pt x="19480" y="4386"/>
                </a:lnTo>
                <a:lnTo>
                  <a:pt x="19465" y="4468"/>
                </a:lnTo>
                <a:lnTo>
                  <a:pt x="19480" y="4551"/>
                </a:lnTo>
                <a:lnTo>
                  <a:pt x="19511" y="4695"/>
                </a:lnTo>
                <a:lnTo>
                  <a:pt x="19541" y="4798"/>
                </a:lnTo>
                <a:lnTo>
                  <a:pt x="19541" y="4880"/>
                </a:lnTo>
                <a:lnTo>
                  <a:pt x="19480" y="4962"/>
                </a:lnTo>
                <a:lnTo>
                  <a:pt x="19342" y="5024"/>
                </a:lnTo>
                <a:lnTo>
                  <a:pt x="19234" y="4962"/>
                </a:lnTo>
                <a:lnTo>
                  <a:pt x="19096" y="4839"/>
                </a:lnTo>
                <a:lnTo>
                  <a:pt x="18988" y="4798"/>
                </a:lnTo>
                <a:lnTo>
                  <a:pt x="18896" y="4798"/>
                </a:lnTo>
                <a:lnTo>
                  <a:pt x="18850" y="4839"/>
                </a:lnTo>
                <a:lnTo>
                  <a:pt x="18681" y="5065"/>
                </a:lnTo>
                <a:lnTo>
                  <a:pt x="18620" y="5107"/>
                </a:lnTo>
                <a:lnTo>
                  <a:pt x="18451" y="5107"/>
                </a:lnTo>
                <a:lnTo>
                  <a:pt x="18405" y="5065"/>
                </a:lnTo>
                <a:lnTo>
                  <a:pt x="18374" y="5024"/>
                </a:lnTo>
                <a:lnTo>
                  <a:pt x="18312" y="4983"/>
                </a:lnTo>
                <a:lnTo>
                  <a:pt x="18236" y="4983"/>
                </a:lnTo>
                <a:lnTo>
                  <a:pt x="18205" y="5024"/>
                </a:lnTo>
                <a:lnTo>
                  <a:pt x="18128" y="5168"/>
                </a:lnTo>
                <a:lnTo>
                  <a:pt x="18036" y="5210"/>
                </a:lnTo>
                <a:lnTo>
                  <a:pt x="18005" y="5168"/>
                </a:lnTo>
                <a:lnTo>
                  <a:pt x="17959" y="5168"/>
                </a:lnTo>
                <a:lnTo>
                  <a:pt x="17928" y="5107"/>
                </a:lnTo>
                <a:lnTo>
                  <a:pt x="17867" y="4962"/>
                </a:lnTo>
                <a:lnTo>
                  <a:pt x="17851" y="4921"/>
                </a:lnTo>
                <a:lnTo>
                  <a:pt x="17790" y="4880"/>
                </a:lnTo>
                <a:lnTo>
                  <a:pt x="17652" y="4880"/>
                </a:lnTo>
                <a:lnTo>
                  <a:pt x="17452" y="4983"/>
                </a:lnTo>
                <a:lnTo>
                  <a:pt x="17283" y="5148"/>
                </a:lnTo>
                <a:lnTo>
                  <a:pt x="17129" y="5210"/>
                </a:lnTo>
                <a:lnTo>
                  <a:pt x="17037" y="5251"/>
                </a:lnTo>
                <a:lnTo>
                  <a:pt x="16838" y="5251"/>
                </a:lnTo>
                <a:lnTo>
                  <a:pt x="16730" y="5333"/>
                </a:lnTo>
                <a:lnTo>
                  <a:pt x="16684" y="5436"/>
                </a:lnTo>
                <a:lnTo>
                  <a:pt x="16653" y="5539"/>
                </a:lnTo>
                <a:lnTo>
                  <a:pt x="16622" y="5704"/>
                </a:lnTo>
                <a:lnTo>
                  <a:pt x="16561" y="5807"/>
                </a:lnTo>
                <a:lnTo>
                  <a:pt x="16453" y="5951"/>
                </a:lnTo>
                <a:lnTo>
                  <a:pt x="16284" y="6074"/>
                </a:lnTo>
                <a:lnTo>
                  <a:pt x="16116" y="6074"/>
                </a:lnTo>
                <a:lnTo>
                  <a:pt x="16069" y="6033"/>
                </a:lnTo>
                <a:lnTo>
                  <a:pt x="16008" y="5951"/>
                </a:lnTo>
                <a:lnTo>
                  <a:pt x="16008" y="5704"/>
                </a:lnTo>
                <a:lnTo>
                  <a:pt x="16116" y="5436"/>
                </a:lnTo>
                <a:lnTo>
                  <a:pt x="16177" y="5333"/>
                </a:lnTo>
                <a:lnTo>
                  <a:pt x="16208" y="5210"/>
                </a:lnTo>
                <a:lnTo>
                  <a:pt x="16177" y="5065"/>
                </a:lnTo>
                <a:lnTo>
                  <a:pt x="16008" y="4839"/>
                </a:lnTo>
                <a:lnTo>
                  <a:pt x="15839" y="4757"/>
                </a:lnTo>
                <a:lnTo>
                  <a:pt x="15701" y="4736"/>
                </a:lnTo>
                <a:lnTo>
                  <a:pt x="15655" y="4736"/>
                </a:lnTo>
                <a:lnTo>
                  <a:pt x="15593" y="4757"/>
                </a:lnTo>
                <a:lnTo>
                  <a:pt x="15562" y="4798"/>
                </a:lnTo>
                <a:lnTo>
                  <a:pt x="15532" y="4880"/>
                </a:lnTo>
                <a:lnTo>
                  <a:pt x="15516" y="4983"/>
                </a:lnTo>
                <a:lnTo>
                  <a:pt x="15532" y="5107"/>
                </a:lnTo>
                <a:lnTo>
                  <a:pt x="15593" y="5210"/>
                </a:lnTo>
                <a:lnTo>
                  <a:pt x="15624" y="5354"/>
                </a:lnTo>
                <a:lnTo>
                  <a:pt x="15593" y="5477"/>
                </a:lnTo>
                <a:lnTo>
                  <a:pt x="15486" y="5704"/>
                </a:lnTo>
                <a:lnTo>
                  <a:pt x="15486" y="5951"/>
                </a:lnTo>
                <a:lnTo>
                  <a:pt x="15516" y="6074"/>
                </a:lnTo>
                <a:lnTo>
                  <a:pt x="15516" y="6116"/>
                </a:lnTo>
                <a:lnTo>
                  <a:pt x="15486" y="6177"/>
                </a:lnTo>
                <a:lnTo>
                  <a:pt x="15393" y="6218"/>
                </a:lnTo>
                <a:lnTo>
                  <a:pt x="15086" y="6218"/>
                </a:lnTo>
                <a:lnTo>
                  <a:pt x="14979" y="6301"/>
                </a:lnTo>
                <a:lnTo>
                  <a:pt x="14902" y="6363"/>
                </a:lnTo>
                <a:lnTo>
                  <a:pt x="14840" y="6486"/>
                </a:lnTo>
                <a:lnTo>
                  <a:pt x="14840" y="6671"/>
                </a:lnTo>
                <a:lnTo>
                  <a:pt x="14902" y="6898"/>
                </a:lnTo>
                <a:lnTo>
                  <a:pt x="14902" y="7145"/>
                </a:lnTo>
                <a:lnTo>
                  <a:pt x="14840" y="7227"/>
                </a:lnTo>
                <a:lnTo>
                  <a:pt x="14794" y="7269"/>
                </a:lnTo>
                <a:lnTo>
                  <a:pt x="14702" y="7269"/>
                </a:lnTo>
                <a:lnTo>
                  <a:pt x="14533" y="7227"/>
                </a:lnTo>
                <a:lnTo>
                  <a:pt x="14456" y="7145"/>
                </a:lnTo>
                <a:lnTo>
                  <a:pt x="14426" y="7145"/>
                </a:lnTo>
                <a:lnTo>
                  <a:pt x="14395" y="7227"/>
                </a:lnTo>
                <a:lnTo>
                  <a:pt x="14349" y="7372"/>
                </a:lnTo>
                <a:lnTo>
                  <a:pt x="14318" y="7557"/>
                </a:lnTo>
                <a:lnTo>
                  <a:pt x="14318" y="7639"/>
                </a:lnTo>
                <a:lnTo>
                  <a:pt x="14257" y="7701"/>
                </a:lnTo>
                <a:lnTo>
                  <a:pt x="14118" y="7701"/>
                </a:lnTo>
                <a:lnTo>
                  <a:pt x="13980" y="7639"/>
                </a:lnTo>
                <a:lnTo>
                  <a:pt x="13873" y="7516"/>
                </a:lnTo>
                <a:lnTo>
                  <a:pt x="13734" y="7372"/>
                </a:lnTo>
                <a:lnTo>
                  <a:pt x="13673" y="7269"/>
                </a:lnTo>
                <a:lnTo>
                  <a:pt x="13627" y="7083"/>
                </a:lnTo>
                <a:lnTo>
                  <a:pt x="13627" y="6630"/>
                </a:lnTo>
                <a:lnTo>
                  <a:pt x="13535" y="6507"/>
                </a:lnTo>
                <a:lnTo>
                  <a:pt x="13473" y="6486"/>
                </a:lnTo>
                <a:lnTo>
                  <a:pt x="13366" y="6445"/>
                </a:lnTo>
                <a:lnTo>
                  <a:pt x="13227" y="6404"/>
                </a:lnTo>
                <a:lnTo>
                  <a:pt x="13120" y="6321"/>
                </a:lnTo>
                <a:lnTo>
                  <a:pt x="13058" y="6260"/>
                </a:lnTo>
                <a:lnTo>
                  <a:pt x="13028" y="6136"/>
                </a:lnTo>
                <a:lnTo>
                  <a:pt x="13058" y="6033"/>
                </a:lnTo>
                <a:lnTo>
                  <a:pt x="13120" y="5951"/>
                </a:lnTo>
                <a:lnTo>
                  <a:pt x="13289" y="5951"/>
                </a:lnTo>
                <a:lnTo>
                  <a:pt x="13458" y="6033"/>
                </a:lnTo>
                <a:lnTo>
                  <a:pt x="13704" y="6177"/>
                </a:lnTo>
                <a:lnTo>
                  <a:pt x="13980" y="6321"/>
                </a:lnTo>
                <a:lnTo>
                  <a:pt x="14257" y="6321"/>
                </a:lnTo>
                <a:lnTo>
                  <a:pt x="14364" y="6301"/>
                </a:lnTo>
                <a:lnTo>
                  <a:pt x="14502" y="6218"/>
                </a:lnTo>
                <a:lnTo>
                  <a:pt x="14595" y="6116"/>
                </a:lnTo>
                <a:lnTo>
                  <a:pt x="14671" y="5951"/>
                </a:lnTo>
                <a:lnTo>
                  <a:pt x="14764" y="5765"/>
                </a:lnTo>
                <a:lnTo>
                  <a:pt x="14810" y="5621"/>
                </a:lnTo>
                <a:lnTo>
                  <a:pt x="14810" y="5477"/>
                </a:lnTo>
                <a:lnTo>
                  <a:pt x="14794" y="5333"/>
                </a:lnTo>
                <a:lnTo>
                  <a:pt x="14702" y="5168"/>
                </a:lnTo>
                <a:lnTo>
                  <a:pt x="14564" y="5107"/>
                </a:lnTo>
                <a:lnTo>
                  <a:pt x="14395" y="5065"/>
                </a:lnTo>
                <a:lnTo>
                  <a:pt x="14226" y="4983"/>
                </a:lnTo>
                <a:lnTo>
                  <a:pt x="13949" y="4880"/>
                </a:lnTo>
                <a:lnTo>
                  <a:pt x="13811" y="4798"/>
                </a:lnTo>
                <a:lnTo>
                  <a:pt x="13673" y="4695"/>
                </a:lnTo>
                <a:lnTo>
                  <a:pt x="13504" y="4551"/>
                </a:lnTo>
                <a:lnTo>
                  <a:pt x="13396" y="4427"/>
                </a:lnTo>
                <a:lnTo>
                  <a:pt x="13319" y="4365"/>
                </a:lnTo>
                <a:lnTo>
                  <a:pt x="13120" y="4242"/>
                </a:lnTo>
                <a:lnTo>
                  <a:pt x="12951" y="4139"/>
                </a:lnTo>
                <a:lnTo>
                  <a:pt x="12874" y="4098"/>
                </a:lnTo>
                <a:lnTo>
                  <a:pt x="12751" y="4056"/>
                </a:lnTo>
                <a:lnTo>
                  <a:pt x="12613" y="4056"/>
                </a:lnTo>
                <a:lnTo>
                  <a:pt x="12475" y="4098"/>
                </a:lnTo>
                <a:lnTo>
                  <a:pt x="12336" y="4098"/>
                </a:lnTo>
                <a:lnTo>
                  <a:pt x="12290" y="4056"/>
                </a:lnTo>
                <a:lnTo>
                  <a:pt x="12259" y="3953"/>
                </a:lnTo>
                <a:lnTo>
                  <a:pt x="12259" y="3912"/>
                </a:lnTo>
                <a:lnTo>
                  <a:pt x="12290" y="3871"/>
                </a:lnTo>
                <a:lnTo>
                  <a:pt x="12336" y="3789"/>
                </a:lnTo>
                <a:lnTo>
                  <a:pt x="12398" y="3727"/>
                </a:lnTo>
                <a:lnTo>
                  <a:pt x="12428" y="3686"/>
                </a:lnTo>
                <a:lnTo>
                  <a:pt x="12428" y="3603"/>
                </a:lnTo>
                <a:lnTo>
                  <a:pt x="12398" y="3542"/>
                </a:lnTo>
                <a:lnTo>
                  <a:pt x="12367" y="3500"/>
                </a:lnTo>
                <a:lnTo>
                  <a:pt x="12306" y="3500"/>
                </a:lnTo>
                <a:lnTo>
                  <a:pt x="12152" y="3603"/>
                </a:lnTo>
                <a:lnTo>
                  <a:pt x="12060" y="3645"/>
                </a:lnTo>
                <a:lnTo>
                  <a:pt x="11983" y="3645"/>
                </a:lnTo>
                <a:lnTo>
                  <a:pt x="11952" y="3603"/>
                </a:lnTo>
                <a:lnTo>
                  <a:pt x="11952" y="3542"/>
                </a:lnTo>
                <a:lnTo>
                  <a:pt x="11921" y="3398"/>
                </a:lnTo>
                <a:lnTo>
                  <a:pt x="11891" y="3356"/>
                </a:lnTo>
                <a:lnTo>
                  <a:pt x="11845" y="3315"/>
                </a:lnTo>
                <a:lnTo>
                  <a:pt x="11783" y="3356"/>
                </a:lnTo>
                <a:lnTo>
                  <a:pt x="11783" y="3398"/>
                </a:lnTo>
                <a:lnTo>
                  <a:pt x="11752" y="3459"/>
                </a:lnTo>
                <a:lnTo>
                  <a:pt x="11752" y="3583"/>
                </a:lnTo>
                <a:lnTo>
                  <a:pt x="11722" y="3603"/>
                </a:lnTo>
                <a:lnTo>
                  <a:pt x="11706" y="3645"/>
                </a:lnTo>
                <a:lnTo>
                  <a:pt x="11614" y="3645"/>
                </a:lnTo>
                <a:lnTo>
                  <a:pt x="11583" y="3542"/>
                </a:lnTo>
                <a:lnTo>
                  <a:pt x="11568" y="3500"/>
                </a:lnTo>
                <a:lnTo>
                  <a:pt x="11507" y="3500"/>
                </a:lnTo>
                <a:lnTo>
                  <a:pt x="11476" y="3583"/>
                </a:lnTo>
                <a:lnTo>
                  <a:pt x="11445" y="3645"/>
                </a:lnTo>
                <a:lnTo>
                  <a:pt x="11445" y="3871"/>
                </a:lnTo>
                <a:lnTo>
                  <a:pt x="11399" y="3912"/>
                </a:lnTo>
                <a:lnTo>
                  <a:pt x="11338" y="3953"/>
                </a:lnTo>
                <a:lnTo>
                  <a:pt x="11276" y="3953"/>
                </a:lnTo>
                <a:lnTo>
                  <a:pt x="11230" y="3912"/>
                </a:lnTo>
                <a:lnTo>
                  <a:pt x="11230" y="3768"/>
                </a:lnTo>
                <a:lnTo>
                  <a:pt x="11261" y="3542"/>
                </a:lnTo>
                <a:lnTo>
                  <a:pt x="11261" y="3459"/>
                </a:lnTo>
                <a:lnTo>
                  <a:pt x="11230" y="3398"/>
                </a:lnTo>
                <a:lnTo>
                  <a:pt x="11169" y="3356"/>
                </a:lnTo>
                <a:lnTo>
                  <a:pt x="11092" y="3398"/>
                </a:lnTo>
                <a:lnTo>
                  <a:pt x="11030" y="3418"/>
                </a:lnTo>
                <a:lnTo>
                  <a:pt x="10984" y="3603"/>
                </a:lnTo>
                <a:lnTo>
                  <a:pt x="10923" y="3686"/>
                </a:lnTo>
                <a:lnTo>
                  <a:pt x="10861" y="3727"/>
                </a:lnTo>
                <a:lnTo>
                  <a:pt x="10785" y="3686"/>
                </a:lnTo>
                <a:lnTo>
                  <a:pt x="10677" y="3645"/>
                </a:lnTo>
                <a:lnTo>
                  <a:pt x="10585" y="3645"/>
                </a:lnTo>
                <a:lnTo>
                  <a:pt x="10508" y="3686"/>
                </a:lnTo>
                <a:lnTo>
                  <a:pt x="10477" y="3768"/>
                </a:lnTo>
                <a:lnTo>
                  <a:pt x="10447" y="3871"/>
                </a:lnTo>
                <a:lnTo>
                  <a:pt x="10370" y="4056"/>
                </a:lnTo>
                <a:lnTo>
                  <a:pt x="10308" y="4139"/>
                </a:lnTo>
                <a:lnTo>
                  <a:pt x="10232" y="4201"/>
                </a:lnTo>
                <a:lnTo>
                  <a:pt x="10063" y="4242"/>
                </a:lnTo>
                <a:lnTo>
                  <a:pt x="9832" y="4283"/>
                </a:lnTo>
                <a:lnTo>
                  <a:pt x="9755" y="4324"/>
                </a:lnTo>
                <a:lnTo>
                  <a:pt x="9663" y="4365"/>
                </a:lnTo>
                <a:lnTo>
                  <a:pt x="9617" y="4468"/>
                </a:lnTo>
                <a:lnTo>
                  <a:pt x="9556" y="4571"/>
                </a:lnTo>
                <a:lnTo>
                  <a:pt x="9556" y="4757"/>
                </a:lnTo>
                <a:lnTo>
                  <a:pt x="9525" y="4880"/>
                </a:lnTo>
                <a:lnTo>
                  <a:pt x="9510" y="4962"/>
                </a:lnTo>
                <a:lnTo>
                  <a:pt x="9448" y="4983"/>
                </a:lnTo>
                <a:lnTo>
                  <a:pt x="9371" y="4983"/>
                </a:lnTo>
                <a:lnTo>
                  <a:pt x="9233" y="5024"/>
                </a:lnTo>
                <a:lnTo>
                  <a:pt x="9233" y="5148"/>
                </a:lnTo>
                <a:lnTo>
                  <a:pt x="9310" y="5251"/>
                </a:lnTo>
                <a:lnTo>
                  <a:pt x="9341" y="5333"/>
                </a:lnTo>
                <a:lnTo>
                  <a:pt x="9310" y="5395"/>
                </a:lnTo>
                <a:lnTo>
                  <a:pt x="9279" y="5436"/>
                </a:lnTo>
                <a:lnTo>
                  <a:pt x="9079" y="5436"/>
                </a:lnTo>
                <a:lnTo>
                  <a:pt x="9064" y="5518"/>
                </a:lnTo>
                <a:lnTo>
                  <a:pt x="9064" y="5580"/>
                </a:lnTo>
                <a:lnTo>
                  <a:pt x="9079" y="5663"/>
                </a:lnTo>
                <a:lnTo>
                  <a:pt x="9079" y="5807"/>
                </a:lnTo>
                <a:lnTo>
                  <a:pt x="9064" y="5848"/>
                </a:lnTo>
                <a:lnTo>
                  <a:pt x="9003" y="5889"/>
                </a:lnTo>
                <a:lnTo>
                  <a:pt x="8972" y="5889"/>
                </a:lnTo>
                <a:lnTo>
                  <a:pt x="8834" y="5807"/>
                </a:lnTo>
                <a:lnTo>
                  <a:pt x="8726" y="5765"/>
                </a:lnTo>
                <a:lnTo>
                  <a:pt x="8649" y="5807"/>
                </a:lnTo>
                <a:lnTo>
                  <a:pt x="8618" y="5889"/>
                </a:lnTo>
                <a:lnTo>
                  <a:pt x="8649" y="5951"/>
                </a:lnTo>
                <a:lnTo>
                  <a:pt x="8665" y="6074"/>
                </a:lnTo>
                <a:lnTo>
                  <a:pt x="8787" y="6260"/>
                </a:lnTo>
                <a:lnTo>
                  <a:pt x="8803" y="6363"/>
                </a:lnTo>
                <a:lnTo>
                  <a:pt x="8803" y="6404"/>
                </a:lnTo>
                <a:lnTo>
                  <a:pt x="8726" y="6445"/>
                </a:lnTo>
                <a:lnTo>
                  <a:pt x="8665" y="6445"/>
                </a:lnTo>
                <a:lnTo>
                  <a:pt x="8557" y="6404"/>
                </a:lnTo>
                <a:lnTo>
                  <a:pt x="8496" y="6363"/>
                </a:lnTo>
                <a:lnTo>
                  <a:pt x="8419" y="6363"/>
                </a:lnTo>
                <a:lnTo>
                  <a:pt x="8357" y="6404"/>
                </a:lnTo>
                <a:lnTo>
                  <a:pt x="8311" y="6486"/>
                </a:lnTo>
                <a:lnTo>
                  <a:pt x="8250" y="6630"/>
                </a:lnTo>
                <a:lnTo>
                  <a:pt x="8204" y="6774"/>
                </a:lnTo>
                <a:lnTo>
                  <a:pt x="8142" y="6919"/>
                </a:lnTo>
                <a:lnTo>
                  <a:pt x="8065" y="7042"/>
                </a:lnTo>
                <a:lnTo>
                  <a:pt x="7973" y="7104"/>
                </a:lnTo>
                <a:lnTo>
                  <a:pt x="7896" y="7186"/>
                </a:lnTo>
                <a:lnTo>
                  <a:pt x="7866" y="7227"/>
                </a:lnTo>
                <a:lnTo>
                  <a:pt x="7866" y="7269"/>
                </a:lnTo>
                <a:lnTo>
                  <a:pt x="7912" y="7289"/>
                </a:lnTo>
                <a:lnTo>
                  <a:pt x="7973" y="7330"/>
                </a:lnTo>
                <a:lnTo>
                  <a:pt x="8081" y="7454"/>
                </a:lnTo>
                <a:lnTo>
                  <a:pt x="8081" y="7495"/>
                </a:lnTo>
                <a:lnTo>
                  <a:pt x="8035" y="7557"/>
                </a:lnTo>
                <a:lnTo>
                  <a:pt x="7943" y="7557"/>
                </a:lnTo>
                <a:lnTo>
                  <a:pt x="7835" y="7516"/>
                </a:lnTo>
                <a:lnTo>
                  <a:pt x="7666" y="7454"/>
                </a:lnTo>
                <a:lnTo>
                  <a:pt x="7497" y="7413"/>
                </a:lnTo>
                <a:lnTo>
                  <a:pt x="7451" y="7454"/>
                </a:lnTo>
                <a:lnTo>
                  <a:pt x="7389" y="7516"/>
                </a:lnTo>
                <a:lnTo>
                  <a:pt x="7359" y="7598"/>
                </a:lnTo>
                <a:lnTo>
                  <a:pt x="7389" y="7680"/>
                </a:lnTo>
                <a:lnTo>
                  <a:pt x="7420" y="7742"/>
                </a:lnTo>
                <a:lnTo>
                  <a:pt x="7420" y="7825"/>
                </a:lnTo>
                <a:lnTo>
                  <a:pt x="7389" y="7886"/>
                </a:lnTo>
                <a:lnTo>
                  <a:pt x="7328" y="7928"/>
                </a:lnTo>
                <a:lnTo>
                  <a:pt x="7190" y="7969"/>
                </a:lnTo>
                <a:lnTo>
                  <a:pt x="7036" y="7969"/>
                </a:lnTo>
                <a:lnTo>
                  <a:pt x="6975" y="8051"/>
                </a:lnTo>
                <a:lnTo>
                  <a:pt x="6944" y="8113"/>
                </a:lnTo>
                <a:lnTo>
                  <a:pt x="6913" y="8195"/>
                </a:lnTo>
                <a:lnTo>
                  <a:pt x="6944" y="8298"/>
                </a:lnTo>
                <a:lnTo>
                  <a:pt x="6944" y="8463"/>
                </a:lnTo>
                <a:lnTo>
                  <a:pt x="6883" y="8484"/>
                </a:lnTo>
                <a:lnTo>
                  <a:pt x="6867" y="8525"/>
                </a:lnTo>
                <a:lnTo>
                  <a:pt x="6775" y="8566"/>
                </a:lnTo>
                <a:lnTo>
                  <a:pt x="6498" y="8566"/>
                </a:lnTo>
                <a:lnTo>
                  <a:pt x="6468" y="8607"/>
                </a:lnTo>
                <a:lnTo>
                  <a:pt x="6529" y="8710"/>
                </a:lnTo>
                <a:lnTo>
                  <a:pt x="6529" y="8751"/>
                </a:lnTo>
                <a:lnTo>
                  <a:pt x="6560" y="8792"/>
                </a:lnTo>
                <a:lnTo>
                  <a:pt x="6560" y="8854"/>
                </a:lnTo>
                <a:lnTo>
                  <a:pt x="6529" y="8854"/>
                </a:lnTo>
                <a:lnTo>
                  <a:pt x="6468" y="8937"/>
                </a:lnTo>
                <a:lnTo>
                  <a:pt x="6452" y="8978"/>
                </a:lnTo>
                <a:lnTo>
                  <a:pt x="6468" y="9019"/>
                </a:lnTo>
                <a:lnTo>
                  <a:pt x="6468" y="9060"/>
                </a:lnTo>
                <a:lnTo>
                  <a:pt x="6529" y="9081"/>
                </a:lnTo>
                <a:lnTo>
                  <a:pt x="6591" y="9122"/>
                </a:lnTo>
                <a:lnTo>
                  <a:pt x="6606" y="9204"/>
                </a:lnTo>
                <a:lnTo>
                  <a:pt x="6591" y="9245"/>
                </a:lnTo>
                <a:lnTo>
                  <a:pt x="6529" y="9348"/>
                </a:lnTo>
                <a:lnTo>
                  <a:pt x="6498" y="9431"/>
                </a:lnTo>
                <a:lnTo>
                  <a:pt x="6498" y="9451"/>
                </a:lnTo>
                <a:lnTo>
                  <a:pt x="6560" y="9492"/>
                </a:lnTo>
                <a:lnTo>
                  <a:pt x="6667" y="9492"/>
                </a:lnTo>
                <a:lnTo>
                  <a:pt x="6744" y="9534"/>
                </a:lnTo>
                <a:lnTo>
                  <a:pt x="6775" y="9616"/>
                </a:lnTo>
                <a:lnTo>
                  <a:pt x="6775" y="9678"/>
                </a:lnTo>
                <a:lnTo>
                  <a:pt x="6729" y="9760"/>
                </a:lnTo>
                <a:lnTo>
                  <a:pt x="6667" y="9801"/>
                </a:lnTo>
                <a:lnTo>
                  <a:pt x="6560" y="9863"/>
                </a:lnTo>
                <a:lnTo>
                  <a:pt x="6529" y="9945"/>
                </a:lnTo>
                <a:lnTo>
                  <a:pt x="6606" y="10048"/>
                </a:lnTo>
                <a:lnTo>
                  <a:pt x="6729" y="10028"/>
                </a:lnTo>
                <a:lnTo>
                  <a:pt x="6744" y="10028"/>
                </a:lnTo>
                <a:lnTo>
                  <a:pt x="6775" y="10048"/>
                </a:lnTo>
                <a:lnTo>
                  <a:pt x="6775" y="10131"/>
                </a:lnTo>
                <a:lnTo>
                  <a:pt x="6729" y="10213"/>
                </a:lnTo>
                <a:lnTo>
                  <a:pt x="6667" y="10316"/>
                </a:lnTo>
                <a:lnTo>
                  <a:pt x="6637" y="10357"/>
                </a:lnTo>
                <a:lnTo>
                  <a:pt x="6637" y="10419"/>
                </a:lnTo>
                <a:lnTo>
                  <a:pt x="6667" y="10501"/>
                </a:lnTo>
                <a:lnTo>
                  <a:pt x="6836" y="10501"/>
                </a:lnTo>
                <a:lnTo>
                  <a:pt x="6867" y="10584"/>
                </a:lnTo>
                <a:lnTo>
                  <a:pt x="6883" y="10687"/>
                </a:lnTo>
                <a:lnTo>
                  <a:pt x="6913" y="10769"/>
                </a:lnTo>
                <a:lnTo>
                  <a:pt x="6944" y="10810"/>
                </a:lnTo>
                <a:lnTo>
                  <a:pt x="7005" y="10810"/>
                </a:lnTo>
                <a:lnTo>
                  <a:pt x="7051" y="10769"/>
                </a:lnTo>
                <a:lnTo>
                  <a:pt x="7113" y="10728"/>
                </a:lnTo>
                <a:lnTo>
                  <a:pt x="7144" y="10625"/>
                </a:lnTo>
                <a:lnTo>
                  <a:pt x="7190" y="10543"/>
                </a:lnTo>
                <a:lnTo>
                  <a:pt x="7251" y="10501"/>
                </a:lnTo>
                <a:lnTo>
                  <a:pt x="7451" y="10501"/>
                </a:lnTo>
                <a:lnTo>
                  <a:pt x="7466" y="10419"/>
                </a:lnTo>
                <a:lnTo>
                  <a:pt x="7497" y="10357"/>
                </a:lnTo>
                <a:lnTo>
                  <a:pt x="7528" y="10275"/>
                </a:lnTo>
                <a:lnTo>
                  <a:pt x="7589" y="10234"/>
                </a:lnTo>
                <a:lnTo>
                  <a:pt x="7635" y="10213"/>
                </a:lnTo>
                <a:lnTo>
                  <a:pt x="7697" y="10234"/>
                </a:lnTo>
                <a:lnTo>
                  <a:pt x="7758" y="10275"/>
                </a:lnTo>
                <a:lnTo>
                  <a:pt x="7835" y="10275"/>
                </a:lnTo>
                <a:lnTo>
                  <a:pt x="7943" y="10234"/>
                </a:lnTo>
                <a:lnTo>
                  <a:pt x="8004" y="10234"/>
                </a:lnTo>
                <a:lnTo>
                  <a:pt x="8035" y="10357"/>
                </a:lnTo>
                <a:lnTo>
                  <a:pt x="8035" y="10460"/>
                </a:lnTo>
                <a:lnTo>
                  <a:pt x="7973" y="10625"/>
                </a:lnTo>
                <a:lnTo>
                  <a:pt x="7943" y="10728"/>
                </a:lnTo>
                <a:lnTo>
                  <a:pt x="7973" y="10810"/>
                </a:lnTo>
                <a:lnTo>
                  <a:pt x="8004" y="10872"/>
                </a:lnTo>
                <a:lnTo>
                  <a:pt x="8081" y="10996"/>
                </a:lnTo>
                <a:lnTo>
                  <a:pt x="8204" y="11057"/>
                </a:lnTo>
                <a:lnTo>
                  <a:pt x="8342" y="11099"/>
                </a:lnTo>
                <a:lnTo>
                  <a:pt x="8450" y="11202"/>
                </a:lnTo>
                <a:lnTo>
                  <a:pt x="8496" y="11325"/>
                </a:lnTo>
                <a:lnTo>
                  <a:pt x="8496" y="11366"/>
                </a:lnTo>
                <a:lnTo>
                  <a:pt x="8480" y="11366"/>
                </a:lnTo>
                <a:lnTo>
                  <a:pt x="8419" y="11428"/>
                </a:lnTo>
                <a:lnTo>
                  <a:pt x="8388" y="11510"/>
                </a:lnTo>
                <a:lnTo>
                  <a:pt x="8388" y="11655"/>
                </a:lnTo>
                <a:lnTo>
                  <a:pt x="8419" y="11778"/>
                </a:lnTo>
                <a:lnTo>
                  <a:pt x="8450" y="11799"/>
                </a:lnTo>
                <a:lnTo>
                  <a:pt x="8496" y="11881"/>
                </a:lnTo>
                <a:lnTo>
                  <a:pt x="8618" y="11881"/>
                </a:lnTo>
                <a:lnTo>
                  <a:pt x="8665" y="11799"/>
                </a:lnTo>
                <a:lnTo>
                  <a:pt x="8726" y="11737"/>
                </a:lnTo>
                <a:lnTo>
                  <a:pt x="8803" y="11428"/>
                </a:lnTo>
                <a:lnTo>
                  <a:pt x="8834" y="11407"/>
                </a:lnTo>
                <a:lnTo>
                  <a:pt x="9202" y="11407"/>
                </a:lnTo>
                <a:lnTo>
                  <a:pt x="9233" y="11366"/>
                </a:lnTo>
                <a:lnTo>
                  <a:pt x="9233" y="11057"/>
                </a:lnTo>
                <a:lnTo>
                  <a:pt x="9172" y="10872"/>
                </a:lnTo>
                <a:lnTo>
                  <a:pt x="9141" y="10687"/>
                </a:lnTo>
                <a:lnTo>
                  <a:pt x="9141" y="10625"/>
                </a:lnTo>
                <a:lnTo>
                  <a:pt x="9202" y="10460"/>
                </a:lnTo>
                <a:lnTo>
                  <a:pt x="9248" y="10419"/>
                </a:lnTo>
                <a:lnTo>
                  <a:pt x="9479" y="10316"/>
                </a:lnTo>
                <a:lnTo>
                  <a:pt x="9556" y="10234"/>
                </a:lnTo>
                <a:lnTo>
                  <a:pt x="9648" y="10131"/>
                </a:lnTo>
                <a:lnTo>
                  <a:pt x="9663" y="9987"/>
                </a:lnTo>
                <a:lnTo>
                  <a:pt x="9663" y="9843"/>
                </a:lnTo>
                <a:lnTo>
                  <a:pt x="9617" y="9678"/>
                </a:lnTo>
                <a:lnTo>
                  <a:pt x="9556" y="9534"/>
                </a:lnTo>
                <a:lnTo>
                  <a:pt x="9417" y="9307"/>
                </a:lnTo>
                <a:lnTo>
                  <a:pt x="9371" y="9204"/>
                </a:lnTo>
                <a:lnTo>
                  <a:pt x="9341" y="9060"/>
                </a:lnTo>
                <a:lnTo>
                  <a:pt x="9371" y="8937"/>
                </a:lnTo>
                <a:lnTo>
                  <a:pt x="9387" y="8834"/>
                </a:lnTo>
                <a:lnTo>
                  <a:pt x="9448" y="8669"/>
                </a:lnTo>
                <a:lnTo>
                  <a:pt x="9479" y="8566"/>
                </a:lnTo>
                <a:lnTo>
                  <a:pt x="9448" y="8298"/>
                </a:lnTo>
                <a:lnTo>
                  <a:pt x="9448" y="8195"/>
                </a:lnTo>
                <a:lnTo>
                  <a:pt x="9510" y="8072"/>
                </a:lnTo>
                <a:lnTo>
                  <a:pt x="9556" y="8010"/>
                </a:lnTo>
                <a:lnTo>
                  <a:pt x="9617" y="7969"/>
                </a:lnTo>
                <a:lnTo>
                  <a:pt x="9663" y="7928"/>
                </a:lnTo>
                <a:lnTo>
                  <a:pt x="9694" y="7825"/>
                </a:lnTo>
                <a:lnTo>
                  <a:pt x="9725" y="7680"/>
                </a:lnTo>
                <a:lnTo>
                  <a:pt x="9755" y="7598"/>
                </a:lnTo>
                <a:lnTo>
                  <a:pt x="9817" y="7516"/>
                </a:lnTo>
                <a:lnTo>
                  <a:pt x="9924" y="7495"/>
                </a:lnTo>
                <a:lnTo>
                  <a:pt x="10032" y="7454"/>
                </a:lnTo>
                <a:lnTo>
                  <a:pt x="10109" y="7413"/>
                </a:lnTo>
                <a:lnTo>
                  <a:pt x="10201" y="7269"/>
                </a:lnTo>
                <a:lnTo>
                  <a:pt x="10339" y="6960"/>
                </a:lnTo>
                <a:lnTo>
                  <a:pt x="10370" y="6816"/>
                </a:lnTo>
                <a:lnTo>
                  <a:pt x="10416" y="6630"/>
                </a:lnTo>
                <a:lnTo>
                  <a:pt x="10416" y="6548"/>
                </a:lnTo>
                <a:lnTo>
                  <a:pt x="10477" y="6486"/>
                </a:lnTo>
                <a:lnTo>
                  <a:pt x="10554" y="6363"/>
                </a:lnTo>
                <a:lnTo>
                  <a:pt x="10692" y="6301"/>
                </a:lnTo>
                <a:lnTo>
                  <a:pt x="10846" y="6321"/>
                </a:lnTo>
                <a:lnTo>
                  <a:pt x="10892" y="6363"/>
                </a:lnTo>
                <a:lnTo>
                  <a:pt x="10954" y="6404"/>
                </a:lnTo>
                <a:lnTo>
                  <a:pt x="10984" y="6507"/>
                </a:lnTo>
                <a:lnTo>
                  <a:pt x="11000" y="6630"/>
                </a:lnTo>
                <a:lnTo>
                  <a:pt x="11000" y="6816"/>
                </a:lnTo>
                <a:lnTo>
                  <a:pt x="11030" y="6919"/>
                </a:lnTo>
                <a:lnTo>
                  <a:pt x="11030" y="7042"/>
                </a:lnTo>
                <a:lnTo>
                  <a:pt x="11000" y="7145"/>
                </a:lnTo>
                <a:lnTo>
                  <a:pt x="10954" y="7186"/>
                </a:lnTo>
                <a:lnTo>
                  <a:pt x="10785" y="7289"/>
                </a:lnTo>
                <a:lnTo>
                  <a:pt x="10585" y="7454"/>
                </a:lnTo>
                <a:lnTo>
                  <a:pt x="10508" y="7516"/>
                </a:lnTo>
                <a:lnTo>
                  <a:pt x="10416" y="7680"/>
                </a:lnTo>
                <a:lnTo>
                  <a:pt x="10401" y="7783"/>
                </a:lnTo>
                <a:lnTo>
                  <a:pt x="10370" y="7886"/>
                </a:lnTo>
                <a:lnTo>
                  <a:pt x="10370" y="8051"/>
                </a:lnTo>
                <a:lnTo>
                  <a:pt x="10401" y="8195"/>
                </a:lnTo>
                <a:lnTo>
                  <a:pt x="10447" y="8484"/>
                </a:lnTo>
                <a:lnTo>
                  <a:pt x="10477" y="8648"/>
                </a:lnTo>
                <a:lnTo>
                  <a:pt x="10508" y="8710"/>
                </a:lnTo>
                <a:lnTo>
                  <a:pt x="10585" y="8895"/>
                </a:lnTo>
                <a:lnTo>
                  <a:pt x="10616" y="9060"/>
                </a:lnTo>
                <a:lnTo>
                  <a:pt x="10646" y="9204"/>
                </a:lnTo>
                <a:lnTo>
                  <a:pt x="10677" y="9307"/>
                </a:lnTo>
                <a:lnTo>
                  <a:pt x="10723" y="9431"/>
                </a:lnTo>
                <a:lnTo>
                  <a:pt x="10815" y="9451"/>
                </a:lnTo>
                <a:lnTo>
                  <a:pt x="10892" y="9492"/>
                </a:lnTo>
                <a:lnTo>
                  <a:pt x="10984" y="9492"/>
                </a:lnTo>
                <a:lnTo>
                  <a:pt x="11061" y="9431"/>
                </a:lnTo>
                <a:lnTo>
                  <a:pt x="11261" y="9245"/>
                </a:lnTo>
                <a:lnTo>
                  <a:pt x="11368" y="9204"/>
                </a:lnTo>
                <a:lnTo>
                  <a:pt x="11507" y="9163"/>
                </a:lnTo>
                <a:lnTo>
                  <a:pt x="11568" y="9204"/>
                </a:lnTo>
                <a:lnTo>
                  <a:pt x="11614" y="9245"/>
                </a:lnTo>
                <a:lnTo>
                  <a:pt x="11752" y="9307"/>
                </a:lnTo>
                <a:lnTo>
                  <a:pt x="12014" y="9307"/>
                </a:lnTo>
                <a:lnTo>
                  <a:pt x="12121" y="9390"/>
                </a:lnTo>
                <a:lnTo>
                  <a:pt x="12167" y="9492"/>
                </a:lnTo>
                <a:lnTo>
                  <a:pt x="12198" y="9534"/>
                </a:lnTo>
                <a:lnTo>
                  <a:pt x="12167" y="9616"/>
                </a:lnTo>
                <a:lnTo>
                  <a:pt x="12121" y="9678"/>
                </a:lnTo>
                <a:lnTo>
                  <a:pt x="12014" y="9719"/>
                </a:lnTo>
                <a:lnTo>
                  <a:pt x="11891" y="9719"/>
                </a:lnTo>
                <a:lnTo>
                  <a:pt x="11814" y="9678"/>
                </a:lnTo>
                <a:lnTo>
                  <a:pt x="11706" y="9637"/>
                </a:lnTo>
                <a:lnTo>
                  <a:pt x="11614" y="9678"/>
                </a:lnTo>
                <a:lnTo>
                  <a:pt x="11568" y="9760"/>
                </a:lnTo>
                <a:lnTo>
                  <a:pt x="11507" y="9843"/>
                </a:lnTo>
                <a:lnTo>
                  <a:pt x="11445" y="9863"/>
                </a:lnTo>
                <a:lnTo>
                  <a:pt x="11307" y="9863"/>
                </a:lnTo>
                <a:lnTo>
                  <a:pt x="11199" y="9843"/>
                </a:lnTo>
                <a:lnTo>
                  <a:pt x="11092" y="9801"/>
                </a:lnTo>
                <a:lnTo>
                  <a:pt x="11030" y="9801"/>
                </a:lnTo>
                <a:lnTo>
                  <a:pt x="10954" y="9843"/>
                </a:lnTo>
                <a:lnTo>
                  <a:pt x="10861" y="9945"/>
                </a:lnTo>
                <a:lnTo>
                  <a:pt x="10846" y="10090"/>
                </a:lnTo>
                <a:lnTo>
                  <a:pt x="10846" y="10213"/>
                </a:lnTo>
                <a:lnTo>
                  <a:pt x="10892" y="10357"/>
                </a:lnTo>
                <a:lnTo>
                  <a:pt x="10923" y="10460"/>
                </a:lnTo>
                <a:lnTo>
                  <a:pt x="10984" y="10625"/>
                </a:lnTo>
                <a:lnTo>
                  <a:pt x="10984" y="10728"/>
                </a:lnTo>
                <a:lnTo>
                  <a:pt x="10923" y="10831"/>
                </a:lnTo>
                <a:lnTo>
                  <a:pt x="10892" y="10913"/>
                </a:lnTo>
                <a:lnTo>
                  <a:pt x="10754" y="10913"/>
                </a:lnTo>
                <a:lnTo>
                  <a:pt x="10616" y="10728"/>
                </a:lnTo>
                <a:lnTo>
                  <a:pt x="10508" y="10687"/>
                </a:lnTo>
                <a:lnTo>
                  <a:pt x="10401" y="10728"/>
                </a:lnTo>
                <a:lnTo>
                  <a:pt x="10278" y="10831"/>
                </a:lnTo>
                <a:lnTo>
                  <a:pt x="10247" y="10996"/>
                </a:lnTo>
                <a:lnTo>
                  <a:pt x="10247" y="11099"/>
                </a:lnTo>
                <a:lnTo>
                  <a:pt x="10278" y="11243"/>
                </a:lnTo>
                <a:lnTo>
                  <a:pt x="10278" y="11552"/>
                </a:lnTo>
                <a:lnTo>
                  <a:pt x="10232" y="11655"/>
                </a:lnTo>
                <a:lnTo>
                  <a:pt x="10170" y="11778"/>
                </a:lnTo>
                <a:lnTo>
                  <a:pt x="10170" y="11799"/>
                </a:lnTo>
                <a:lnTo>
                  <a:pt x="10201" y="11881"/>
                </a:lnTo>
                <a:lnTo>
                  <a:pt x="10201" y="11963"/>
                </a:lnTo>
                <a:lnTo>
                  <a:pt x="10170" y="12025"/>
                </a:lnTo>
                <a:lnTo>
                  <a:pt x="10109" y="12066"/>
                </a:lnTo>
                <a:lnTo>
                  <a:pt x="10001" y="12066"/>
                </a:lnTo>
                <a:lnTo>
                  <a:pt x="9955" y="12149"/>
                </a:lnTo>
                <a:lnTo>
                  <a:pt x="9924" y="12190"/>
                </a:lnTo>
                <a:lnTo>
                  <a:pt x="9894" y="12252"/>
                </a:lnTo>
                <a:lnTo>
                  <a:pt x="9863" y="12375"/>
                </a:lnTo>
                <a:lnTo>
                  <a:pt x="9755" y="12478"/>
                </a:lnTo>
                <a:lnTo>
                  <a:pt x="9648" y="12519"/>
                </a:lnTo>
                <a:lnTo>
                  <a:pt x="9233" y="12519"/>
                </a:lnTo>
                <a:lnTo>
                  <a:pt x="9079" y="12561"/>
                </a:lnTo>
                <a:lnTo>
                  <a:pt x="8803" y="12705"/>
                </a:lnTo>
                <a:lnTo>
                  <a:pt x="8726" y="12746"/>
                </a:lnTo>
                <a:lnTo>
                  <a:pt x="8665" y="12746"/>
                </a:lnTo>
                <a:lnTo>
                  <a:pt x="8526" y="12705"/>
                </a:lnTo>
                <a:lnTo>
                  <a:pt x="8419" y="12622"/>
                </a:lnTo>
                <a:lnTo>
                  <a:pt x="8311" y="12561"/>
                </a:lnTo>
                <a:lnTo>
                  <a:pt x="8204" y="12561"/>
                </a:lnTo>
                <a:lnTo>
                  <a:pt x="8173" y="12581"/>
                </a:lnTo>
                <a:lnTo>
                  <a:pt x="8142" y="12663"/>
                </a:lnTo>
                <a:lnTo>
                  <a:pt x="8081" y="12746"/>
                </a:lnTo>
                <a:lnTo>
                  <a:pt x="8035" y="12766"/>
                </a:lnTo>
                <a:lnTo>
                  <a:pt x="7973" y="12766"/>
                </a:lnTo>
                <a:lnTo>
                  <a:pt x="7866" y="12705"/>
                </a:lnTo>
                <a:lnTo>
                  <a:pt x="7697" y="12519"/>
                </a:lnTo>
                <a:lnTo>
                  <a:pt x="7635" y="12437"/>
                </a:lnTo>
                <a:lnTo>
                  <a:pt x="7635" y="12252"/>
                </a:lnTo>
                <a:lnTo>
                  <a:pt x="7697" y="12149"/>
                </a:lnTo>
                <a:lnTo>
                  <a:pt x="7727" y="12025"/>
                </a:lnTo>
                <a:lnTo>
                  <a:pt x="7697" y="11922"/>
                </a:lnTo>
                <a:lnTo>
                  <a:pt x="7666" y="11799"/>
                </a:lnTo>
                <a:lnTo>
                  <a:pt x="7666" y="11613"/>
                </a:lnTo>
                <a:lnTo>
                  <a:pt x="7727" y="11407"/>
                </a:lnTo>
                <a:lnTo>
                  <a:pt x="7697" y="11243"/>
                </a:lnTo>
                <a:lnTo>
                  <a:pt x="7697" y="11099"/>
                </a:lnTo>
                <a:lnTo>
                  <a:pt x="7727" y="10996"/>
                </a:lnTo>
                <a:lnTo>
                  <a:pt x="7758" y="10831"/>
                </a:lnTo>
                <a:lnTo>
                  <a:pt x="7758" y="10810"/>
                </a:lnTo>
                <a:lnTo>
                  <a:pt x="7727" y="10728"/>
                </a:lnTo>
                <a:lnTo>
                  <a:pt x="7666" y="10728"/>
                </a:lnTo>
                <a:lnTo>
                  <a:pt x="7620" y="10769"/>
                </a:lnTo>
                <a:lnTo>
                  <a:pt x="7589" y="10810"/>
                </a:lnTo>
                <a:lnTo>
                  <a:pt x="7558" y="10872"/>
                </a:lnTo>
                <a:lnTo>
                  <a:pt x="7558" y="10913"/>
                </a:lnTo>
                <a:lnTo>
                  <a:pt x="7528" y="10996"/>
                </a:lnTo>
                <a:lnTo>
                  <a:pt x="7451" y="10996"/>
                </a:lnTo>
                <a:lnTo>
                  <a:pt x="7389" y="10954"/>
                </a:lnTo>
                <a:lnTo>
                  <a:pt x="7328" y="10954"/>
                </a:lnTo>
                <a:lnTo>
                  <a:pt x="7313" y="10996"/>
                </a:lnTo>
                <a:lnTo>
                  <a:pt x="7313" y="11016"/>
                </a:lnTo>
                <a:lnTo>
                  <a:pt x="7359" y="11099"/>
                </a:lnTo>
                <a:lnTo>
                  <a:pt x="7466" y="11202"/>
                </a:lnTo>
                <a:lnTo>
                  <a:pt x="7497" y="11243"/>
                </a:lnTo>
                <a:lnTo>
                  <a:pt x="7497" y="11284"/>
                </a:lnTo>
                <a:lnTo>
                  <a:pt x="7220" y="11366"/>
                </a:lnTo>
                <a:lnTo>
                  <a:pt x="7144" y="11469"/>
                </a:lnTo>
                <a:lnTo>
                  <a:pt x="7113" y="11552"/>
                </a:lnTo>
                <a:lnTo>
                  <a:pt x="7144" y="11655"/>
                </a:lnTo>
                <a:lnTo>
                  <a:pt x="7190" y="11737"/>
                </a:lnTo>
                <a:lnTo>
                  <a:pt x="7220" y="11737"/>
                </a:lnTo>
                <a:lnTo>
                  <a:pt x="7251" y="11799"/>
                </a:lnTo>
                <a:lnTo>
                  <a:pt x="7282" y="11881"/>
                </a:lnTo>
                <a:lnTo>
                  <a:pt x="7251" y="11922"/>
                </a:lnTo>
                <a:lnTo>
                  <a:pt x="7220" y="11984"/>
                </a:lnTo>
                <a:lnTo>
                  <a:pt x="7190" y="12066"/>
                </a:lnTo>
                <a:lnTo>
                  <a:pt x="7190" y="12149"/>
                </a:lnTo>
                <a:lnTo>
                  <a:pt x="7220" y="12210"/>
                </a:lnTo>
                <a:lnTo>
                  <a:pt x="7313" y="12375"/>
                </a:lnTo>
                <a:lnTo>
                  <a:pt x="7389" y="12478"/>
                </a:lnTo>
                <a:lnTo>
                  <a:pt x="7420" y="12561"/>
                </a:lnTo>
                <a:lnTo>
                  <a:pt x="7451" y="12622"/>
                </a:lnTo>
                <a:lnTo>
                  <a:pt x="7451" y="12808"/>
                </a:lnTo>
                <a:lnTo>
                  <a:pt x="7420" y="12890"/>
                </a:lnTo>
                <a:lnTo>
                  <a:pt x="7359" y="12931"/>
                </a:lnTo>
                <a:lnTo>
                  <a:pt x="7113" y="12931"/>
                </a:lnTo>
                <a:lnTo>
                  <a:pt x="7005" y="13075"/>
                </a:lnTo>
                <a:lnTo>
                  <a:pt x="6913" y="13116"/>
                </a:lnTo>
                <a:lnTo>
                  <a:pt x="6806" y="13075"/>
                </a:lnTo>
                <a:lnTo>
                  <a:pt x="6698" y="13075"/>
                </a:lnTo>
                <a:lnTo>
                  <a:pt x="6591" y="13116"/>
                </a:lnTo>
                <a:lnTo>
                  <a:pt x="6498" y="13178"/>
                </a:lnTo>
                <a:lnTo>
                  <a:pt x="6452" y="13302"/>
                </a:lnTo>
                <a:lnTo>
                  <a:pt x="6391" y="13446"/>
                </a:lnTo>
                <a:lnTo>
                  <a:pt x="6391" y="13714"/>
                </a:lnTo>
                <a:lnTo>
                  <a:pt x="6360" y="13858"/>
                </a:lnTo>
                <a:lnTo>
                  <a:pt x="6299" y="13940"/>
                </a:lnTo>
                <a:lnTo>
                  <a:pt x="6253" y="13961"/>
                </a:lnTo>
                <a:lnTo>
                  <a:pt x="5976" y="14043"/>
                </a:lnTo>
                <a:lnTo>
                  <a:pt x="5838" y="14002"/>
                </a:lnTo>
                <a:lnTo>
                  <a:pt x="5746" y="14002"/>
                </a:lnTo>
                <a:lnTo>
                  <a:pt x="5669" y="14043"/>
                </a:lnTo>
                <a:lnTo>
                  <a:pt x="5607" y="14125"/>
                </a:lnTo>
                <a:lnTo>
                  <a:pt x="5607" y="14270"/>
                </a:lnTo>
                <a:lnTo>
                  <a:pt x="5638" y="14414"/>
                </a:lnTo>
                <a:lnTo>
                  <a:pt x="5669" y="14496"/>
                </a:lnTo>
                <a:lnTo>
                  <a:pt x="5669" y="14599"/>
                </a:lnTo>
                <a:lnTo>
                  <a:pt x="5607" y="14723"/>
                </a:lnTo>
                <a:lnTo>
                  <a:pt x="5531" y="14743"/>
                </a:lnTo>
                <a:lnTo>
                  <a:pt x="5438" y="14784"/>
                </a:lnTo>
                <a:lnTo>
                  <a:pt x="5362" y="14784"/>
                </a:lnTo>
                <a:lnTo>
                  <a:pt x="5285" y="14743"/>
                </a:lnTo>
                <a:lnTo>
                  <a:pt x="5223" y="14723"/>
                </a:lnTo>
                <a:lnTo>
                  <a:pt x="5085" y="14599"/>
                </a:lnTo>
                <a:lnTo>
                  <a:pt x="4993" y="14558"/>
                </a:lnTo>
                <a:lnTo>
                  <a:pt x="4978" y="14599"/>
                </a:lnTo>
                <a:lnTo>
                  <a:pt x="4947" y="14599"/>
                </a:lnTo>
                <a:lnTo>
                  <a:pt x="4916" y="14681"/>
                </a:lnTo>
                <a:lnTo>
                  <a:pt x="4947" y="14784"/>
                </a:lnTo>
                <a:lnTo>
                  <a:pt x="4993" y="14908"/>
                </a:lnTo>
                <a:lnTo>
                  <a:pt x="4993" y="15052"/>
                </a:lnTo>
                <a:lnTo>
                  <a:pt x="4978" y="15093"/>
                </a:lnTo>
                <a:lnTo>
                  <a:pt x="4916" y="15114"/>
                </a:lnTo>
                <a:lnTo>
                  <a:pt x="4332" y="15114"/>
                </a:lnTo>
                <a:lnTo>
                  <a:pt x="4255" y="15155"/>
                </a:lnTo>
                <a:lnTo>
                  <a:pt x="4225" y="15196"/>
                </a:lnTo>
                <a:lnTo>
                  <a:pt x="4194" y="15320"/>
                </a:lnTo>
                <a:lnTo>
                  <a:pt x="4225" y="15382"/>
                </a:lnTo>
                <a:lnTo>
                  <a:pt x="4255" y="15464"/>
                </a:lnTo>
                <a:lnTo>
                  <a:pt x="4332" y="15526"/>
                </a:lnTo>
                <a:lnTo>
                  <a:pt x="4578" y="15608"/>
                </a:lnTo>
                <a:lnTo>
                  <a:pt x="4686" y="15752"/>
                </a:lnTo>
                <a:lnTo>
                  <a:pt x="4716" y="15896"/>
                </a:lnTo>
                <a:lnTo>
                  <a:pt x="4747" y="16061"/>
                </a:lnTo>
                <a:lnTo>
                  <a:pt x="4778" y="16123"/>
                </a:lnTo>
                <a:lnTo>
                  <a:pt x="4839" y="16205"/>
                </a:lnTo>
                <a:lnTo>
                  <a:pt x="4993" y="16288"/>
                </a:lnTo>
                <a:lnTo>
                  <a:pt x="5131" y="16390"/>
                </a:lnTo>
                <a:lnTo>
                  <a:pt x="5193" y="16432"/>
                </a:lnTo>
                <a:lnTo>
                  <a:pt x="5223" y="16535"/>
                </a:lnTo>
                <a:lnTo>
                  <a:pt x="5223" y="16617"/>
                </a:lnTo>
                <a:lnTo>
                  <a:pt x="5193" y="16761"/>
                </a:lnTo>
                <a:lnTo>
                  <a:pt x="5116" y="16905"/>
                </a:lnTo>
                <a:lnTo>
                  <a:pt x="5024" y="17070"/>
                </a:lnTo>
                <a:lnTo>
                  <a:pt x="4993" y="17173"/>
                </a:lnTo>
                <a:lnTo>
                  <a:pt x="4993" y="17399"/>
                </a:lnTo>
                <a:lnTo>
                  <a:pt x="4947" y="17502"/>
                </a:lnTo>
                <a:lnTo>
                  <a:pt x="4885" y="17585"/>
                </a:lnTo>
                <a:lnTo>
                  <a:pt x="4839" y="17667"/>
                </a:lnTo>
                <a:lnTo>
                  <a:pt x="4670" y="17688"/>
                </a:lnTo>
                <a:lnTo>
                  <a:pt x="4532" y="17729"/>
                </a:lnTo>
                <a:lnTo>
                  <a:pt x="4163" y="17729"/>
                </a:lnTo>
                <a:lnTo>
                  <a:pt x="3964" y="17688"/>
                </a:lnTo>
                <a:lnTo>
                  <a:pt x="3887" y="17667"/>
                </a:lnTo>
                <a:lnTo>
                  <a:pt x="3810" y="17626"/>
                </a:lnTo>
                <a:lnTo>
                  <a:pt x="3687" y="17502"/>
                </a:lnTo>
                <a:lnTo>
                  <a:pt x="3610" y="17461"/>
                </a:lnTo>
                <a:lnTo>
                  <a:pt x="3549" y="17461"/>
                </a:lnTo>
                <a:lnTo>
                  <a:pt x="3472" y="17544"/>
                </a:lnTo>
                <a:lnTo>
                  <a:pt x="3441" y="17585"/>
                </a:lnTo>
                <a:lnTo>
                  <a:pt x="3364" y="17626"/>
                </a:lnTo>
                <a:lnTo>
                  <a:pt x="3272" y="17667"/>
                </a:lnTo>
                <a:lnTo>
                  <a:pt x="3195" y="17729"/>
                </a:lnTo>
                <a:lnTo>
                  <a:pt x="3134" y="17811"/>
                </a:lnTo>
                <a:lnTo>
                  <a:pt x="3134" y="17955"/>
                </a:lnTo>
                <a:lnTo>
                  <a:pt x="3165" y="18223"/>
                </a:lnTo>
                <a:lnTo>
                  <a:pt x="3226" y="18408"/>
                </a:lnTo>
                <a:lnTo>
                  <a:pt x="3242" y="18635"/>
                </a:lnTo>
                <a:lnTo>
                  <a:pt x="3226" y="18738"/>
                </a:lnTo>
                <a:lnTo>
                  <a:pt x="3195" y="18841"/>
                </a:lnTo>
                <a:lnTo>
                  <a:pt x="3088" y="19067"/>
                </a:lnTo>
                <a:lnTo>
                  <a:pt x="3057" y="19191"/>
                </a:lnTo>
                <a:lnTo>
                  <a:pt x="3057" y="19335"/>
                </a:lnTo>
                <a:lnTo>
                  <a:pt x="3103" y="19561"/>
                </a:lnTo>
                <a:lnTo>
                  <a:pt x="3165" y="19809"/>
                </a:lnTo>
                <a:lnTo>
                  <a:pt x="3272" y="20014"/>
                </a:lnTo>
                <a:lnTo>
                  <a:pt x="3380" y="20159"/>
                </a:lnTo>
                <a:lnTo>
                  <a:pt x="3518" y="20220"/>
                </a:lnTo>
                <a:lnTo>
                  <a:pt x="3672" y="20303"/>
                </a:lnTo>
                <a:lnTo>
                  <a:pt x="3856" y="20406"/>
                </a:lnTo>
                <a:lnTo>
                  <a:pt x="3964" y="20447"/>
                </a:lnTo>
                <a:lnTo>
                  <a:pt x="4086" y="20488"/>
                </a:lnTo>
                <a:lnTo>
                  <a:pt x="4225" y="20447"/>
                </a:lnTo>
                <a:lnTo>
                  <a:pt x="4302" y="20447"/>
                </a:lnTo>
                <a:lnTo>
                  <a:pt x="4394" y="20406"/>
                </a:lnTo>
                <a:lnTo>
                  <a:pt x="4532" y="20488"/>
                </a:lnTo>
                <a:lnTo>
                  <a:pt x="4578" y="20529"/>
                </a:lnTo>
                <a:lnTo>
                  <a:pt x="4670" y="20529"/>
                </a:lnTo>
                <a:lnTo>
                  <a:pt x="4716" y="20488"/>
                </a:lnTo>
                <a:lnTo>
                  <a:pt x="4778" y="20406"/>
                </a:lnTo>
                <a:lnTo>
                  <a:pt x="4855" y="20262"/>
                </a:lnTo>
                <a:lnTo>
                  <a:pt x="4947" y="20117"/>
                </a:lnTo>
                <a:lnTo>
                  <a:pt x="5054" y="20014"/>
                </a:lnTo>
                <a:lnTo>
                  <a:pt x="5223" y="19850"/>
                </a:lnTo>
                <a:lnTo>
                  <a:pt x="5285" y="19788"/>
                </a:lnTo>
                <a:lnTo>
                  <a:pt x="5300" y="19664"/>
                </a:lnTo>
                <a:lnTo>
                  <a:pt x="5331" y="19520"/>
                </a:lnTo>
                <a:lnTo>
                  <a:pt x="5331" y="19232"/>
                </a:lnTo>
                <a:lnTo>
                  <a:pt x="5362" y="19067"/>
                </a:lnTo>
                <a:lnTo>
                  <a:pt x="5500" y="18779"/>
                </a:lnTo>
                <a:lnTo>
                  <a:pt x="5700" y="18511"/>
                </a:lnTo>
                <a:lnTo>
                  <a:pt x="5884" y="18408"/>
                </a:lnTo>
                <a:lnTo>
                  <a:pt x="6007" y="18326"/>
                </a:lnTo>
                <a:lnTo>
                  <a:pt x="6053" y="18244"/>
                </a:lnTo>
                <a:lnTo>
                  <a:pt x="6084" y="18100"/>
                </a:lnTo>
                <a:lnTo>
                  <a:pt x="6053" y="17955"/>
                </a:lnTo>
                <a:lnTo>
                  <a:pt x="6053" y="17852"/>
                </a:lnTo>
                <a:lnTo>
                  <a:pt x="6084" y="17770"/>
                </a:lnTo>
                <a:lnTo>
                  <a:pt x="6145" y="17688"/>
                </a:lnTo>
                <a:lnTo>
                  <a:pt x="6253" y="17585"/>
                </a:lnTo>
                <a:lnTo>
                  <a:pt x="6391" y="17585"/>
                </a:lnTo>
                <a:lnTo>
                  <a:pt x="6529" y="17667"/>
                </a:lnTo>
                <a:lnTo>
                  <a:pt x="6698" y="17688"/>
                </a:lnTo>
                <a:lnTo>
                  <a:pt x="6806" y="17688"/>
                </a:lnTo>
                <a:lnTo>
                  <a:pt x="6913" y="17626"/>
                </a:lnTo>
                <a:lnTo>
                  <a:pt x="7051" y="17461"/>
                </a:lnTo>
                <a:lnTo>
                  <a:pt x="7190" y="17276"/>
                </a:lnTo>
                <a:lnTo>
                  <a:pt x="7220" y="17214"/>
                </a:lnTo>
                <a:lnTo>
                  <a:pt x="7389" y="17214"/>
                </a:lnTo>
                <a:lnTo>
                  <a:pt x="7497" y="17255"/>
                </a:lnTo>
                <a:lnTo>
                  <a:pt x="7620" y="17358"/>
                </a:lnTo>
                <a:lnTo>
                  <a:pt x="7697" y="17461"/>
                </a:lnTo>
                <a:lnTo>
                  <a:pt x="7758" y="17626"/>
                </a:lnTo>
                <a:lnTo>
                  <a:pt x="7774" y="17811"/>
                </a:lnTo>
                <a:lnTo>
                  <a:pt x="7835" y="17955"/>
                </a:lnTo>
                <a:lnTo>
                  <a:pt x="8004" y="18223"/>
                </a:lnTo>
                <a:lnTo>
                  <a:pt x="8112" y="18367"/>
                </a:lnTo>
                <a:lnTo>
                  <a:pt x="8204" y="18450"/>
                </a:lnTo>
                <a:lnTo>
                  <a:pt x="8419" y="18635"/>
                </a:lnTo>
                <a:lnTo>
                  <a:pt x="8665" y="18779"/>
                </a:lnTo>
                <a:lnTo>
                  <a:pt x="8787" y="18882"/>
                </a:lnTo>
                <a:lnTo>
                  <a:pt x="8864" y="19067"/>
                </a:lnTo>
                <a:lnTo>
                  <a:pt x="8941" y="19335"/>
                </a:lnTo>
                <a:lnTo>
                  <a:pt x="8941" y="19603"/>
                </a:lnTo>
                <a:lnTo>
                  <a:pt x="8926" y="19788"/>
                </a:lnTo>
                <a:lnTo>
                  <a:pt x="8926" y="19973"/>
                </a:lnTo>
                <a:lnTo>
                  <a:pt x="8864" y="20014"/>
                </a:lnTo>
                <a:lnTo>
                  <a:pt x="8757" y="20014"/>
                </a:lnTo>
                <a:lnTo>
                  <a:pt x="8588" y="19973"/>
                </a:lnTo>
                <a:lnTo>
                  <a:pt x="8357" y="19973"/>
                </a:lnTo>
                <a:lnTo>
                  <a:pt x="8342" y="20014"/>
                </a:lnTo>
                <a:lnTo>
                  <a:pt x="8311" y="20035"/>
                </a:lnTo>
                <a:lnTo>
                  <a:pt x="8311" y="20220"/>
                </a:lnTo>
                <a:lnTo>
                  <a:pt x="8388" y="20344"/>
                </a:lnTo>
                <a:lnTo>
                  <a:pt x="8480" y="20406"/>
                </a:lnTo>
                <a:lnTo>
                  <a:pt x="8588" y="20447"/>
                </a:lnTo>
                <a:lnTo>
                  <a:pt x="8665" y="20447"/>
                </a:lnTo>
                <a:lnTo>
                  <a:pt x="8757" y="20406"/>
                </a:lnTo>
                <a:lnTo>
                  <a:pt x="8787" y="20385"/>
                </a:lnTo>
                <a:lnTo>
                  <a:pt x="8803" y="20303"/>
                </a:lnTo>
                <a:lnTo>
                  <a:pt x="8864" y="20159"/>
                </a:lnTo>
                <a:lnTo>
                  <a:pt x="8926" y="20076"/>
                </a:lnTo>
                <a:lnTo>
                  <a:pt x="9003" y="20035"/>
                </a:lnTo>
                <a:lnTo>
                  <a:pt x="9064" y="19932"/>
                </a:lnTo>
                <a:lnTo>
                  <a:pt x="9141" y="19809"/>
                </a:lnTo>
                <a:lnTo>
                  <a:pt x="9233" y="19664"/>
                </a:lnTo>
                <a:lnTo>
                  <a:pt x="9248" y="19561"/>
                </a:lnTo>
                <a:lnTo>
                  <a:pt x="9248" y="19479"/>
                </a:lnTo>
                <a:lnTo>
                  <a:pt x="9202" y="19335"/>
                </a:lnTo>
                <a:lnTo>
                  <a:pt x="9172" y="19253"/>
                </a:lnTo>
                <a:lnTo>
                  <a:pt x="9172" y="19150"/>
                </a:lnTo>
                <a:lnTo>
                  <a:pt x="9202" y="19006"/>
                </a:lnTo>
                <a:lnTo>
                  <a:pt x="9233" y="18964"/>
                </a:lnTo>
                <a:lnTo>
                  <a:pt x="9279" y="18964"/>
                </a:lnTo>
                <a:lnTo>
                  <a:pt x="9371" y="19006"/>
                </a:lnTo>
                <a:lnTo>
                  <a:pt x="9448" y="19067"/>
                </a:lnTo>
                <a:lnTo>
                  <a:pt x="9510" y="19067"/>
                </a:lnTo>
                <a:lnTo>
                  <a:pt x="9525" y="19026"/>
                </a:lnTo>
                <a:lnTo>
                  <a:pt x="9525" y="19006"/>
                </a:lnTo>
                <a:lnTo>
                  <a:pt x="9479" y="18882"/>
                </a:lnTo>
                <a:lnTo>
                  <a:pt x="9341" y="18738"/>
                </a:lnTo>
                <a:lnTo>
                  <a:pt x="9233" y="18655"/>
                </a:lnTo>
                <a:lnTo>
                  <a:pt x="9110" y="18635"/>
                </a:lnTo>
                <a:lnTo>
                  <a:pt x="8941" y="18367"/>
                </a:lnTo>
                <a:lnTo>
                  <a:pt x="8864" y="18285"/>
                </a:lnTo>
                <a:lnTo>
                  <a:pt x="8757" y="18182"/>
                </a:lnTo>
                <a:lnTo>
                  <a:pt x="8649" y="18100"/>
                </a:lnTo>
                <a:lnTo>
                  <a:pt x="8526" y="17997"/>
                </a:lnTo>
                <a:lnTo>
                  <a:pt x="8419" y="17770"/>
                </a:lnTo>
                <a:lnTo>
                  <a:pt x="8342" y="17585"/>
                </a:lnTo>
                <a:lnTo>
                  <a:pt x="8250" y="17399"/>
                </a:lnTo>
                <a:lnTo>
                  <a:pt x="8173" y="17255"/>
                </a:lnTo>
                <a:lnTo>
                  <a:pt x="8142" y="17091"/>
                </a:lnTo>
                <a:lnTo>
                  <a:pt x="8142" y="16905"/>
                </a:lnTo>
                <a:lnTo>
                  <a:pt x="8204" y="16885"/>
                </a:lnTo>
                <a:lnTo>
                  <a:pt x="8219" y="16843"/>
                </a:lnTo>
                <a:lnTo>
                  <a:pt x="8311" y="16843"/>
                </a:lnTo>
                <a:lnTo>
                  <a:pt x="8357" y="16885"/>
                </a:lnTo>
                <a:lnTo>
                  <a:pt x="8450" y="16905"/>
                </a:lnTo>
                <a:lnTo>
                  <a:pt x="8526" y="17070"/>
                </a:lnTo>
                <a:lnTo>
                  <a:pt x="8618" y="17276"/>
                </a:lnTo>
                <a:lnTo>
                  <a:pt x="8726" y="17461"/>
                </a:lnTo>
                <a:lnTo>
                  <a:pt x="8834" y="17585"/>
                </a:lnTo>
                <a:lnTo>
                  <a:pt x="8941" y="17688"/>
                </a:lnTo>
                <a:lnTo>
                  <a:pt x="9202" y="17873"/>
                </a:lnTo>
                <a:lnTo>
                  <a:pt x="9417" y="18038"/>
                </a:lnTo>
                <a:lnTo>
                  <a:pt x="9525" y="18058"/>
                </a:lnTo>
                <a:lnTo>
                  <a:pt x="9617" y="18141"/>
                </a:lnTo>
                <a:lnTo>
                  <a:pt x="9725" y="18285"/>
                </a:lnTo>
                <a:lnTo>
                  <a:pt x="9786" y="18450"/>
                </a:lnTo>
                <a:lnTo>
                  <a:pt x="9817" y="18697"/>
                </a:lnTo>
                <a:lnTo>
                  <a:pt x="9832" y="19006"/>
                </a:lnTo>
                <a:lnTo>
                  <a:pt x="9863" y="19108"/>
                </a:lnTo>
                <a:lnTo>
                  <a:pt x="9894" y="19253"/>
                </a:lnTo>
                <a:lnTo>
                  <a:pt x="10032" y="19479"/>
                </a:lnTo>
                <a:lnTo>
                  <a:pt x="10170" y="19623"/>
                </a:lnTo>
                <a:lnTo>
                  <a:pt x="10278" y="19788"/>
                </a:lnTo>
                <a:lnTo>
                  <a:pt x="10416" y="19850"/>
                </a:lnTo>
                <a:lnTo>
                  <a:pt x="10477" y="19891"/>
                </a:lnTo>
                <a:lnTo>
                  <a:pt x="10539" y="19973"/>
                </a:lnTo>
                <a:lnTo>
                  <a:pt x="10508" y="20014"/>
                </a:lnTo>
                <a:lnTo>
                  <a:pt x="10477" y="20035"/>
                </a:lnTo>
                <a:lnTo>
                  <a:pt x="10370" y="20035"/>
                </a:lnTo>
                <a:lnTo>
                  <a:pt x="10308" y="20076"/>
                </a:lnTo>
                <a:lnTo>
                  <a:pt x="10308" y="20262"/>
                </a:lnTo>
                <a:lnTo>
                  <a:pt x="10339" y="20385"/>
                </a:lnTo>
                <a:lnTo>
                  <a:pt x="10401" y="20447"/>
                </a:lnTo>
                <a:lnTo>
                  <a:pt x="10477" y="20488"/>
                </a:lnTo>
                <a:lnTo>
                  <a:pt x="10616" y="20488"/>
                </a:lnTo>
                <a:lnTo>
                  <a:pt x="10646" y="20447"/>
                </a:lnTo>
                <a:lnTo>
                  <a:pt x="10677" y="20385"/>
                </a:lnTo>
                <a:lnTo>
                  <a:pt x="10692" y="20303"/>
                </a:lnTo>
                <a:lnTo>
                  <a:pt x="10692" y="20200"/>
                </a:lnTo>
                <a:lnTo>
                  <a:pt x="10754" y="20117"/>
                </a:lnTo>
                <a:lnTo>
                  <a:pt x="10846" y="20076"/>
                </a:lnTo>
                <a:lnTo>
                  <a:pt x="10892" y="20035"/>
                </a:lnTo>
                <a:lnTo>
                  <a:pt x="10954" y="20014"/>
                </a:lnTo>
                <a:lnTo>
                  <a:pt x="10954" y="19891"/>
                </a:lnTo>
                <a:lnTo>
                  <a:pt x="10923" y="19809"/>
                </a:lnTo>
                <a:lnTo>
                  <a:pt x="10861" y="19706"/>
                </a:lnTo>
                <a:lnTo>
                  <a:pt x="10785" y="19603"/>
                </a:lnTo>
                <a:lnTo>
                  <a:pt x="10692" y="19438"/>
                </a:lnTo>
                <a:lnTo>
                  <a:pt x="10677" y="19335"/>
                </a:lnTo>
                <a:lnTo>
                  <a:pt x="10692" y="19253"/>
                </a:lnTo>
                <a:lnTo>
                  <a:pt x="10723" y="19191"/>
                </a:lnTo>
                <a:lnTo>
                  <a:pt x="10785" y="19150"/>
                </a:lnTo>
                <a:lnTo>
                  <a:pt x="10923" y="19150"/>
                </a:lnTo>
                <a:lnTo>
                  <a:pt x="10984" y="19108"/>
                </a:lnTo>
                <a:lnTo>
                  <a:pt x="11000" y="19026"/>
                </a:lnTo>
                <a:lnTo>
                  <a:pt x="11030" y="18923"/>
                </a:lnTo>
                <a:lnTo>
                  <a:pt x="11061" y="18841"/>
                </a:lnTo>
                <a:lnTo>
                  <a:pt x="11092" y="18779"/>
                </a:lnTo>
                <a:lnTo>
                  <a:pt x="11123" y="18738"/>
                </a:lnTo>
                <a:lnTo>
                  <a:pt x="11199" y="18738"/>
                </a:lnTo>
                <a:lnTo>
                  <a:pt x="11276" y="18779"/>
                </a:lnTo>
                <a:lnTo>
                  <a:pt x="11430" y="18841"/>
                </a:lnTo>
                <a:lnTo>
                  <a:pt x="11476" y="18882"/>
                </a:lnTo>
                <a:lnTo>
                  <a:pt x="11507" y="19006"/>
                </a:lnTo>
                <a:lnTo>
                  <a:pt x="11583" y="19232"/>
                </a:lnTo>
                <a:lnTo>
                  <a:pt x="11614" y="19335"/>
                </a:lnTo>
                <a:lnTo>
                  <a:pt x="11645" y="19479"/>
                </a:lnTo>
                <a:lnTo>
                  <a:pt x="11614" y="19932"/>
                </a:lnTo>
                <a:lnTo>
                  <a:pt x="11614" y="20014"/>
                </a:lnTo>
                <a:lnTo>
                  <a:pt x="11645" y="20117"/>
                </a:lnTo>
                <a:lnTo>
                  <a:pt x="11676" y="20200"/>
                </a:lnTo>
                <a:lnTo>
                  <a:pt x="11752" y="20303"/>
                </a:lnTo>
                <a:lnTo>
                  <a:pt x="11952" y="20488"/>
                </a:lnTo>
                <a:lnTo>
                  <a:pt x="12060" y="20673"/>
                </a:lnTo>
                <a:lnTo>
                  <a:pt x="12121" y="20797"/>
                </a:lnTo>
                <a:lnTo>
                  <a:pt x="12167" y="20859"/>
                </a:lnTo>
                <a:lnTo>
                  <a:pt x="12259" y="20900"/>
                </a:lnTo>
                <a:lnTo>
                  <a:pt x="12306" y="20941"/>
                </a:lnTo>
                <a:lnTo>
                  <a:pt x="12428" y="20859"/>
                </a:lnTo>
                <a:lnTo>
                  <a:pt x="12505" y="20797"/>
                </a:lnTo>
                <a:lnTo>
                  <a:pt x="12613" y="20673"/>
                </a:lnTo>
                <a:lnTo>
                  <a:pt x="12736" y="20673"/>
                </a:lnTo>
                <a:lnTo>
                  <a:pt x="12813" y="20715"/>
                </a:lnTo>
                <a:lnTo>
                  <a:pt x="12889" y="20797"/>
                </a:lnTo>
                <a:lnTo>
                  <a:pt x="12982" y="20859"/>
                </a:lnTo>
                <a:lnTo>
                  <a:pt x="13089" y="20900"/>
                </a:lnTo>
                <a:lnTo>
                  <a:pt x="13258" y="20900"/>
                </a:lnTo>
                <a:lnTo>
                  <a:pt x="13396" y="20859"/>
                </a:lnTo>
                <a:lnTo>
                  <a:pt x="13504" y="20797"/>
                </a:lnTo>
                <a:lnTo>
                  <a:pt x="13627" y="20591"/>
                </a:lnTo>
                <a:lnTo>
                  <a:pt x="13642" y="20570"/>
                </a:lnTo>
                <a:lnTo>
                  <a:pt x="13704" y="20570"/>
                </a:lnTo>
                <a:lnTo>
                  <a:pt x="13734" y="20591"/>
                </a:lnTo>
                <a:lnTo>
                  <a:pt x="13780" y="20632"/>
                </a:lnTo>
                <a:lnTo>
                  <a:pt x="13811" y="20756"/>
                </a:lnTo>
                <a:lnTo>
                  <a:pt x="13842" y="20818"/>
                </a:lnTo>
                <a:lnTo>
                  <a:pt x="13811" y="20941"/>
                </a:lnTo>
                <a:lnTo>
                  <a:pt x="13780" y="21085"/>
                </a:lnTo>
                <a:lnTo>
                  <a:pt x="13704" y="21353"/>
                </a:lnTo>
                <a:lnTo>
                  <a:pt x="13596" y="21579"/>
                </a:lnTo>
                <a:lnTo>
                  <a:pt x="13811" y="21456"/>
                </a:lnTo>
                <a:lnTo>
                  <a:pt x="14042" y="21353"/>
                </a:lnTo>
                <a:lnTo>
                  <a:pt x="14257" y="21312"/>
                </a:lnTo>
                <a:lnTo>
                  <a:pt x="14456" y="21271"/>
                </a:lnTo>
                <a:lnTo>
                  <a:pt x="14671" y="21312"/>
                </a:lnTo>
                <a:lnTo>
                  <a:pt x="14871" y="21312"/>
                </a:lnTo>
                <a:lnTo>
                  <a:pt x="15286" y="21415"/>
                </a:lnTo>
                <a:lnTo>
                  <a:pt x="15701" y="21538"/>
                </a:lnTo>
                <a:lnTo>
                  <a:pt x="16116" y="21600"/>
                </a:lnTo>
                <a:lnTo>
                  <a:pt x="16561" y="21600"/>
                </a:lnTo>
                <a:lnTo>
                  <a:pt x="16822" y="21579"/>
                </a:lnTo>
                <a:lnTo>
                  <a:pt x="17037" y="21497"/>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6" name="Freeform 13"/>
          <p:cNvSpPr>
            <a:spLocks noGrp="1"/>
          </p:cNvSpPr>
          <p:nvPr>
            <p:ph type="body" sz="quarter" idx="27"/>
          </p:nvPr>
        </p:nvSpPr>
        <p:spPr>
          <a:xfrm>
            <a:off x="10820994" y="7071362"/>
            <a:ext cx="3420180" cy="4518939"/>
          </a:xfrm>
          <a:custGeom>
            <a:avLst/>
            <a:gdLst/>
            <a:ahLst/>
            <a:cxnLst>
              <a:cxn ang="0">
                <a:pos x="wd2" y="hd2"/>
              </a:cxn>
              <a:cxn ang="5400000">
                <a:pos x="wd2" y="hd2"/>
              </a:cxn>
              <a:cxn ang="10800000">
                <a:pos x="wd2" y="hd2"/>
              </a:cxn>
              <a:cxn ang="16200000">
                <a:pos x="wd2" y="hd2"/>
              </a:cxn>
            </a:cxnLst>
            <a:rect l="0" t="0" r="r" b="b"/>
            <a:pathLst>
              <a:path w="21600" h="21600" extrusionOk="0">
                <a:moveTo>
                  <a:pt x="20818" y="15927"/>
                </a:moveTo>
                <a:lnTo>
                  <a:pt x="20797" y="16068"/>
                </a:lnTo>
                <a:lnTo>
                  <a:pt x="20797" y="16208"/>
                </a:lnTo>
                <a:lnTo>
                  <a:pt x="20818" y="16410"/>
                </a:lnTo>
                <a:lnTo>
                  <a:pt x="20818" y="16613"/>
                </a:lnTo>
                <a:lnTo>
                  <a:pt x="20797" y="16784"/>
                </a:lnTo>
                <a:lnTo>
                  <a:pt x="20715" y="16971"/>
                </a:lnTo>
                <a:lnTo>
                  <a:pt x="20488" y="17314"/>
                </a:lnTo>
                <a:lnTo>
                  <a:pt x="20385" y="17486"/>
                </a:lnTo>
                <a:lnTo>
                  <a:pt x="20344" y="17688"/>
                </a:lnTo>
                <a:lnTo>
                  <a:pt x="20262" y="17875"/>
                </a:lnTo>
                <a:lnTo>
                  <a:pt x="20159" y="18047"/>
                </a:lnTo>
                <a:lnTo>
                  <a:pt x="20035" y="18218"/>
                </a:lnTo>
                <a:lnTo>
                  <a:pt x="19973" y="18421"/>
                </a:lnTo>
                <a:lnTo>
                  <a:pt x="19891" y="18701"/>
                </a:lnTo>
                <a:lnTo>
                  <a:pt x="19829" y="18842"/>
                </a:lnTo>
                <a:lnTo>
                  <a:pt x="19747" y="18888"/>
                </a:lnTo>
                <a:lnTo>
                  <a:pt x="19664" y="18919"/>
                </a:lnTo>
                <a:lnTo>
                  <a:pt x="19603" y="18951"/>
                </a:lnTo>
                <a:lnTo>
                  <a:pt x="19479" y="18951"/>
                </a:lnTo>
                <a:lnTo>
                  <a:pt x="19294" y="18919"/>
                </a:lnTo>
                <a:lnTo>
                  <a:pt x="19108" y="18842"/>
                </a:lnTo>
                <a:lnTo>
                  <a:pt x="19006" y="18701"/>
                </a:lnTo>
                <a:lnTo>
                  <a:pt x="18923" y="18577"/>
                </a:lnTo>
                <a:lnTo>
                  <a:pt x="18882" y="18468"/>
                </a:lnTo>
                <a:lnTo>
                  <a:pt x="18655" y="18249"/>
                </a:lnTo>
                <a:lnTo>
                  <a:pt x="18635" y="18125"/>
                </a:lnTo>
                <a:lnTo>
                  <a:pt x="18594" y="17969"/>
                </a:lnTo>
                <a:lnTo>
                  <a:pt x="18635" y="17829"/>
                </a:lnTo>
                <a:lnTo>
                  <a:pt x="18697" y="17688"/>
                </a:lnTo>
                <a:lnTo>
                  <a:pt x="18779" y="17564"/>
                </a:lnTo>
                <a:lnTo>
                  <a:pt x="18923" y="17455"/>
                </a:lnTo>
                <a:lnTo>
                  <a:pt x="19047" y="17314"/>
                </a:lnTo>
                <a:lnTo>
                  <a:pt x="19108" y="17205"/>
                </a:lnTo>
                <a:lnTo>
                  <a:pt x="19108" y="17065"/>
                </a:lnTo>
                <a:lnTo>
                  <a:pt x="19067" y="16925"/>
                </a:lnTo>
                <a:lnTo>
                  <a:pt x="19006" y="16644"/>
                </a:lnTo>
                <a:lnTo>
                  <a:pt x="19006" y="16504"/>
                </a:lnTo>
                <a:lnTo>
                  <a:pt x="19047" y="16348"/>
                </a:lnTo>
                <a:lnTo>
                  <a:pt x="19108" y="16270"/>
                </a:lnTo>
                <a:lnTo>
                  <a:pt x="19191" y="16208"/>
                </a:lnTo>
                <a:lnTo>
                  <a:pt x="19417" y="16130"/>
                </a:lnTo>
                <a:lnTo>
                  <a:pt x="19664" y="16052"/>
                </a:lnTo>
                <a:lnTo>
                  <a:pt x="19850" y="15958"/>
                </a:lnTo>
                <a:lnTo>
                  <a:pt x="20014" y="15849"/>
                </a:lnTo>
                <a:lnTo>
                  <a:pt x="20076" y="15740"/>
                </a:lnTo>
                <a:lnTo>
                  <a:pt x="20159" y="15616"/>
                </a:lnTo>
                <a:lnTo>
                  <a:pt x="20241" y="15569"/>
                </a:lnTo>
                <a:lnTo>
                  <a:pt x="20303" y="15538"/>
                </a:lnTo>
                <a:lnTo>
                  <a:pt x="20529" y="15538"/>
                </a:lnTo>
                <a:lnTo>
                  <a:pt x="20715" y="15600"/>
                </a:lnTo>
                <a:lnTo>
                  <a:pt x="20797" y="15647"/>
                </a:lnTo>
                <a:lnTo>
                  <a:pt x="20818" y="15756"/>
                </a:lnTo>
                <a:lnTo>
                  <a:pt x="20818" y="15927"/>
                </a:lnTo>
                <a:close/>
                <a:moveTo>
                  <a:pt x="15279" y="1808"/>
                </a:moveTo>
                <a:lnTo>
                  <a:pt x="15093" y="1886"/>
                </a:lnTo>
                <a:lnTo>
                  <a:pt x="14908" y="1917"/>
                </a:lnTo>
                <a:lnTo>
                  <a:pt x="14743" y="1917"/>
                </a:lnTo>
                <a:lnTo>
                  <a:pt x="14455" y="1839"/>
                </a:lnTo>
                <a:lnTo>
                  <a:pt x="14352" y="1808"/>
                </a:lnTo>
                <a:lnTo>
                  <a:pt x="14228" y="1808"/>
                </a:lnTo>
                <a:lnTo>
                  <a:pt x="14146" y="1839"/>
                </a:lnTo>
                <a:lnTo>
                  <a:pt x="14084" y="1886"/>
                </a:lnTo>
                <a:lnTo>
                  <a:pt x="14002" y="1886"/>
                </a:lnTo>
                <a:lnTo>
                  <a:pt x="13940" y="1855"/>
                </a:lnTo>
                <a:lnTo>
                  <a:pt x="13817" y="1839"/>
                </a:lnTo>
                <a:lnTo>
                  <a:pt x="13343" y="1855"/>
                </a:lnTo>
                <a:lnTo>
                  <a:pt x="13116" y="1839"/>
                </a:lnTo>
                <a:lnTo>
                  <a:pt x="12993" y="1777"/>
                </a:lnTo>
                <a:lnTo>
                  <a:pt x="12890" y="1714"/>
                </a:lnTo>
                <a:lnTo>
                  <a:pt x="12519" y="1496"/>
                </a:lnTo>
                <a:lnTo>
                  <a:pt x="12334" y="1434"/>
                </a:lnTo>
                <a:lnTo>
                  <a:pt x="12210" y="1403"/>
                </a:lnTo>
                <a:lnTo>
                  <a:pt x="12108" y="1403"/>
                </a:lnTo>
                <a:lnTo>
                  <a:pt x="11881" y="1434"/>
                </a:lnTo>
                <a:lnTo>
                  <a:pt x="11737" y="1496"/>
                </a:lnTo>
                <a:lnTo>
                  <a:pt x="11613" y="1605"/>
                </a:lnTo>
                <a:lnTo>
                  <a:pt x="11593" y="1668"/>
                </a:lnTo>
                <a:lnTo>
                  <a:pt x="11552" y="1745"/>
                </a:lnTo>
                <a:lnTo>
                  <a:pt x="11552" y="1948"/>
                </a:lnTo>
                <a:lnTo>
                  <a:pt x="11510" y="2057"/>
                </a:lnTo>
                <a:lnTo>
                  <a:pt x="11407" y="2119"/>
                </a:lnTo>
                <a:lnTo>
                  <a:pt x="11284" y="2151"/>
                </a:lnTo>
                <a:lnTo>
                  <a:pt x="11140" y="2151"/>
                </a:lnTo>
                <a:lnTo>
                  <a:pt x="10831" y="2088"/>
                </a:lnTo>
                <a:lnTo>
                  <a:pt x="10501" y="1995"/>
                </a:lnTo>
                <a:lnTo>
                  <a:pt x="10275" y="1855"/>
                </a:lnTo>
                <a:lnTo>
                  <a:pt x="9904" y="1636"/>
                </a:lnTo>
                <a:lnTo>
                  <a:pt x="9719" y="1558"/>
                </a:lnTo>
                <a:lnTo>
                  <a:pt x="9451" y="1496"/>
                </a:lnTo>
                <a:lnTo>
                  <a:pt x="9204" y="1465"/>
                </a:lnTo>
                <a:lnTo>
                  <a:pt x="8978" y="1387"/>
                </a:lnTo>
                <a:lnTo>
                  <a:pt x="8751" y="1262"/>
                </a:lnTo>
                <a:lnTo>
                  <a:pt x="8648" y="1184"/>
                </a:lnTo>
                <a:lnTo>
                  <a:pt x="8607" y="1106"/>
                </a:lnTo>
                <a:lnTo>
                  <a:pt x="8566" y="966"/>
                </a:lnTo>
                <a:lnTo>
                  <a:pt x="8566" y="810"/>
                </a:lnTo>
                <a:lnTo>
                  <a:pt x="8648" y="530"/>
                </a:lnTo>
                <a:lnTo>
                  <a:pt x="8669" y="374"/>
                </a:lnTo>
                <a:lnTo>
                  <a:pt x="8669" y="249"/>
                </a:lnTo>
                <a:lnTo>
                  <a:pt x="8648" y="140"/>
                </a:lnTo>
                <a:lnTo>
                  <a:pt x="8566" y="78"/>
                </a:lnTo>
                <a:lnTo>
                  <a:pt x="8484" y="62"/>
                </a:lnTo>
                <a:lnTo>
                  <a:pt x="8257" y="0"/>
                </a:lnTo>
                <a:lnTo>
                  <a:pt x="8010" y="0"/>
                </a:lnTo>
                <a:lnTo>
                  <a:pt x="7742" y="31"/>
                </a:lnTo>
                <a:lnTo>
                  <a:pt x="7516" y="62"/>
                </a:lnTo>
                <a:lnTo>
                  <a:pt x="7227" y="109"/>
                </a:lnTo>
                <a:lnTo>
                  <a:pt x="6960" y="171"/>
                </a:lnTo>
                <a:lnTo>
                  <a:pt x="6363" y="171"/>
                </a:lnTo>
                <a:lnTo>
                  <a:pt x="6116" y="140"/>
                </a:lnTo>
                <a:lnTo>
                  <a:pt x="5848" y="171"/>
                </a:lnTo>
                <a:lnTo>
                  <a:pt x="5621" y="249"/>
                </a:lnTo>
                <a:lnTo>
                  <a:pt x="5395" y="374"/>
                </a:lnTo>
                <a:lnTo>
                  <a:pt x="5127" y="514"/>
                </a:lnTo>
                <a:lnTo>
                  <a:pt x="4921" y="623"/>
                </a:lnTo>
                <a:lnTo>
                  <a:pt x="4798" y="655"/>
                </a:lnTo>
                <a:lnTo>
                  <a:pt x="4530" y="655"/>
                </a:lnTo>
                <a:lnTo>
                  <a:pt x="4386" y="623"/>
                </a:lnTo>
                <a:lnTo>
                  <a:pt x="4283" y="592"/>
                </a:lnTo>
                <a:lnTo>
                  <a:pt x="3830" y="592"/>
                </a:lnTo>
                <a:lnTo>
                  <a:pt x="3748" y="530"/>
                </a:lnTo>
                <a:lnTo>
                  <a:pt x="3645" y="483"/>
                </a:lnTo>
                <a:lnTo>
                  <a:pt x="3542" y="452"/>
                </a:lnTo>
                <a:lnTo>
                  <a:pt x="3377" y="483"/>
                </a:lnTo>
                <a:lnTo>
                  <a:pt x="3315" y="514"/>
                </a:lnTo>
                <a:lnTo>
                  <a:pt x="3274" y="592"/>
                </a:lnTo>
                <a:lnTo>
                  <a:pt x="3274" y="810"/>
                </a:lnTo>
                <a:lnTo>
                  <a:pt x="3233" y="966"/>
                </a:lnTo>
                <a:lnTo>
                  <a:pt x="3192" y="1013"/>
                </a:lnTo>
                <a:lnTo>
                  <a:pt x="3130" y="1075"/>
                </a:lnTo>
                <a:lnTo>
                  <a:pt x="2945" y="1122"/>
                </a:lnTo>
                <a:lnTo>
                  <a:pt x="2759" y="1184"/>
                </a:lnTo>
                <a:lnTo>
                  <a:pt x="2636" y="1216"/>
                </a:lnTo>
                <a:lnTo>
                  <a:pt x="2574" y="1262"/>
                </a:lnTo>
                <a:lnTo>
                  <a:pt x="2492" y="1387"/>
                </a:lnTo>
                <a:lnTo>
                  <a:pt x="2389" y="1496"/>
                </a:lnTo>
                <a:lnTo>
                  <a:pt x="2224" y="1995"/>
                </a:lnTo>
                <a:lnTo>
                  <a:pt x="2183" y="2260"/>
                </a:lnTo>
                <a:lnTo>
                  <a:pt x="2162" y="2447"/>
                </a:lnTo>
                <a:lnTo>
                  <a:pt x="2080" y="2618"/>
                </a:lnTo>
                <a:lnTo>
                  <a:pt x="1977" y="2821"/>
                </a:lnTo>
                <a:lnTo>
                  <a:pt x="1791" y="2961"/>
                </a:lnTo>
                <a:lnTo>
                  <a:pt x="1524" y="3070"/>
                </a:lnTo>
                <a:lnTo>
                  <a:pt x="1297" y="3179"/>
                </a:lnTo>
                <a:lnTo>
                  <a:pt x="1071" y="3335"/>
                </a:lnTo>
                <a:lnTo>
                  <a:pt x="1009" y="3413"/>
                </a:lnTo>
                <a:lnTo>
                  <a:pt x="968" y="3522"/>
                </a:lnTo>
                <a:lnTo>
                  <a:pt x="885" y="3694"/>
                </a:lnTo>
                <a:lnTo>
                  <a:pt x="782" y="3834"/>
                </a:lnTo>
                <a:lnTo>
                  <a:pt x="659" y="3974"/>
                </a:lnTo>
                <a:lnTo>
                  <a:pt x="288" y="4255"/>
                </a:lnTo>
                <a:lnTo>
                  <a:pt x="247" y="4317"/>
                </a:lnTo>
                <a:lnTo>
                  <a:pt x="227" y="4395"/>
                </a:lnTo>
                <a:lnTo>
                  <a:pt x="144" y="4597"/>
                </a:lnTo>
                <a:lnTo>
                  <a:pt x="62" y="4769"/>
                </a:lnTo>
                <a:lnTo>
                  <a:pt x="21" y="4940"/>
                </a:lnTo>
                <a:lnTo>
                  <a:pt x="62" y="5049"/>
                </a:lnTo>
                <a:lnTo>
                  <a:pt x="144" y="5127"/>
                </a:lnTo>
                <a:lnTo>
                  <a:pt x="185" y="5221"/>
                </a:lnTo>
                <a:lnTo>
                  <a:pt x="185" y="5330"/>
                </a:lnTo>
                <a:lnTo>
                  <a:pt x="227" y="5548"/>
                </a:lnTo>
                <a:lnTo>
                  <a:pt x="288" y="5719"/>
                </a:lnTo>
                <a:lnTo>
                  <a:pt x="329" y="5922"/>
                </a:lnTo>
                <a:lnTo>
                  <a:pt x="288" y="6062"/>
                </a:lnTo>
                <a:lnTo>
                  <a:pt x="247" y="6171"/>
                </a:lnTo>
                <a:lnTo>
                  <a:pt x="144" y="6436"/>
                </a:lnTo>
                <a:lnTo>
                  <a:pt x="62" y="6592"/>
                </a:lnTo>
                <a:lnTo>
                  <a:pt x="21" y="6795"/>
                </a:lnTo>
                <a:lnTo>
                  <a:pt x="0" y="6997"/>
                </a:lnTo>
                <a:lnTo>
                  <a:pt x="0" y="7169"/>
                </a:lnTo>
                <a:lnTo>
                  <a:pt x="21" y="7278"/>
                </a:lnTo>
                <a:lnTo>
                  <a:pt x="103" y="7387"/>
                </a:lnTo>
                <a:lnTo>
                  <a:pt x="288" y="7558"/>
                </a:lnTo>
                <a:lnTo>
                  <a:pt x="515" y="7761"/>
                </a:lnTo>
                <a:lnTo>
                  <a:pt x="700" y="7917"/>
                </a:lnTo>
                <a:lnTo>
                  <a:pt x="803" y="8088"/>
                </a:lnTo>
                <a:lnTo>
                  <a:pt x="968" y="8291"/>
                </a:lnTo>
                <a:lnTo>
                  <a:pt x="1194" y="8743"/>
                </a:lnTo>
                <a:lnTo>
                  <a:pt x="1297" y="8961"/>
                </a:lnTo>
                <a:lnTo>
                  <a:pt x="1441" y="9164"/>
                </a:lnTo>
                <a:lnTo>
                  <a:pt x="1627" y="9304"/>
                </a:lnTo>
                <a:lnTo>
                  <a:pt x="1853" y="9444"/>
                </a:lnTo>
                <a:lnTo>
                  <a:pt x="2224" y="9584"/>
                </a:lnTo>
                <a:lnTo>
                  <a:pt x="2636" y="9725"/>
                </a:lnTo>
                <a:lnTo>
                  <a:pt x="2821" y="9787"/>
                </a:lnTo>
                <a:lnTo>
                  <a:pt x="3047" y="9818"/>
                </a:lnTo>
                <a:lnTo>
                  <a:pt x="3274" y="9818"/>
                </a:lnTo>
                <a:lnTo>
                  <a:pt x="3459" y="9787"/>
                </a:lnTo>
                <a:lnTo>
                  <a:pt x="3912" y="9678"/>
                </a:lnTo>
                <a:lnTo>
                  <a:pt x="4386" y="9616"/>
                </a:lnTo>
                <a:lnTo>
                  <a:pt x="4571" y="9584"/>
                </a:lnTo>
                <a:lnTo>
                  <a:pt x="4736" y="9584"/>
                </a:lnTo>
                <a:lnTo>
                  <a:pt x="4880" y="9616"/>
                </a:lnTo>
                <a:lnTo>
                  <a:pt x="5024" y="9678"/>
                </a:lnTo>
                <a:lnTo>
                  <a:pt x="5168" y="9694"/>
                </a:lnTo>
                <a:lnTo>
                  <a:pt x="5333" y="9694"/>
                </a:lnTo>
                <a:lnTo>
                  <a:pt x="5580" y="9647"/>
                </a:lnTo>
                <a:lnTo>
                  <a:pt x="6074" y="9506"/>
                </a:lnTo>
                <a:lnTo>
                  <a:pt x="6321" y="9444"/>
                </a:lnTo>
                <a:lnTo>
                  <a:pt x="6671" y="9444"/>
                </a:lnTo>
                <a:lnTo>
                  <a:pt x="6733" y="9475"/>
                </a:lnTo>
                <a:lnTo>
                  <a:pt x="6898" y="9553"/>
                </a:lnTo>
                <a:lnTo>
                  <a:pt x="7227" y="9756"/>
                </a:lnTo>
                <a:lnTo>
                  <a:pt x="7413" y="9834"/>
                </a:lnTo>
                <a:lnTo>
                  <a:pt x="7598" y="9896"/>
                </a:lnTo>
                <a:lnTo>
                  <a:pt x="7742" y="9927"/>
                </a:lnTo>
                <a:lnTo>
                  <a:pt x="7866" y="9990"/>
                </a:lnTo>
                <a:lnTo>
                  <a:pt x="8072" y="10145"/>
                </a:lnTo>
                <a:lnTo>
                  <a:pt x="8195" y="10317"/>
                </a:lnTo>
                <a:lnTo>
                  <a:pt x="8257" y="10551"/>
                </a:lnTo>
                <a:lnTo>
                  <a:pt x="8257" y="10769"/>
                </a:lnTo>
                <a:lnTo>
                  <a:pt x="8236" y="11003"/>
                </a:lnTo>
                <a:lnTo>
                  <a:pt x="8113" y="11455"/>
                </a:lnTo>
                <a:lnTo>
                  <a:pt x="8072" y="11642"/>
                </a:lnTo>
                <a:lnTo>
                  <a:pt x="8113" y="11875"/>
                </a:lnTo>
                <a:lnTo>
                  <a:pt x="8236" y="12094"/>
                </a:lnTo>
                <a:lnTo>
                  <a:pt x="8381" y="12296"/>
                </a:lnTo>
                <a:lnTo>
                  <a:pt x="8792" y="12608"/>
                </a:lnTo>
                <a:lnTo>
                  <a:pt x="9163" y="12951"/>
                </a:lnTo>
                <a:lnTo>
                  <a:pt x="9266" y="13169"/>
                </a:lnTo>
                <a:lnTo>
                  <a:pt x="9390" y="13387"/>
                </a:lnTo>
                <a:lnTo>
                  <a:pt x="9390" y="13823"/>
                </a:lnTo>
                <a:lnTo>
                  <a:pt x="9348" y="13979"/>
                </a:lnTo>
                <a:lnTo>
                  <a:pt x="9348" y="14244"/>
                </a:lnTo>
                <a:lnTo>
                  <a:pt x="9431" y="14322"/>
                </a:lnTo>
                <a:lnTo>
                  <a:pt x="9534" y="14462"/>
                </a:lnTo>
                <a:lnTo>
                  <a:pt x="9534" y="14634"/>
                </a:lnTo>
                <a:lnTo>
                  <a:pt x="9492" y="14836"/>
                </a:lnTo>
                <a:lnTo>
                  <a:pt x="9431" y="15008"/>
                </a:lnTo>
                <a:lnTo>
                  <a:pt x="9204" y="15335"/>
                </a:lnTo>
                <a:lnTo>
                  <a:pt x="9122" y="15506"/>
                </a:lnTo>
                <a:lnTo>
                  <a:pt x="9060" y="15709"/>
                </a:lnTo>
                <a:lnTo>
                  <a:pt x="8978" y="15912"/>
                </a:lnTo>
                <a:lnTo>
                  <a:pt x="8937" y="16161"/>
                </a:lnTo>
                <a:lnTo>
                  <a:pt x="8937" y="16410"/>
                </a:lnTo>
                <a:lnTo>
                  <a:pt x="8978" y="16519"/>
                </a:lnTo>
                <a:lnTo>
                  <a:pt x="9060" y="16613"/>
                </a:lnTo>
                <a:lnTo>
                  <a:pt x="9204" y="16722"/>
                </a:lnTo>
                <a:lnTo>
                  <a:pt x="9307" y="16753"/>
                </a:lnTo>
                <a:lnTo>
                  <a:pt x="9348" y="16800"/>
                </a:lnTo>
                <a:lnTo>
                  <a:pt x="9451" y="16925"/>
                </a:lnTo>
                <a:lnTo>
                  <a:pt x="9492" y="17065"/>
                </a:lnTo>
                <a:lnTo>
                  <a:pt x="9575" y="17283"/>
                </a:lnTo>
                <a:lnTo>
                  <a:pt x="9637" y="17486"/>
                </a:lnTo>
                <a:lnTo>
                  <a:pt x="9678" y="17688"/>
                </a:lnTo>
                <a:lnTo>
                  <a:pt x="9843" y="17906"/>
                </a:lnTo>
                <a:lnTo>
                  <a:pt x="9904" y="17984"/>
                </a:lnTo>
                <a:lnTo>
                  <a:pt x="9987" y="18125"/>
                </a:lnTo>
                <a:lnTo>
                  <a:pt x="10028" y="18436"/>
                </a:lnTo>
                <a:lnTo>
                  <a:pt x="10028" y="18748"/>
                </a:lnTo>
                <a:lnTo>
                  <a:pt x="10048" y="19091"/>
                </a:lnTo>
                <a:lnTo>
                  <a:pt x="10090" y="19231"/>
                </a:lnTo>
                <a:lnTo>
                  <a:pt x="10172" y="19403"/>
                </a:lnTo>
                <a:lnTo>
                  <a:pt x="10646" y="20104"/>
                </a:lnTo>
                <a:lnTo>
                  <a:pt x="10769" y="20306"/>
                </a:lnTo>
                <a:lnTo>
                  <a:pt x="10831" y="20556"/>
                </a:lnTo>
                <a:lnTo>
                  <a:pt x="10831" y="20930"/>
                </a:lnTo>
                <a:lnTo>
                  <a:pt x="10810" y="21117"/>
                </a:lnTo>
                <a:lnTo>
                  <a:pt x="10810" y="21288"/>
                </a:lnTo>
                <a:lnTo>
                  <a:pt x="10831" y="21397"/>
                </a:lnTo>
                <a:lnTo>
                  <a:pt x="10913" y="21491"/>
                </a:lnTo>
                <a:lnTo>
                  <a:pt x="10996" y="21569"/>
                </a:lnTo>
                <a:lnTo>
                  <a:pt x="11099" y="21600"/>
                </a:lnTo>
                <a:lnTo>
                  <a:pt x="11325" y="21600"/>
                </a:lnTo>
                <a:lnTo>
                  <a:pt x="11613" y="21538"/>
                </a:lnTo>
                <a:lnTo>
                  <a:pt x="11799" y="21491"/>
                </a:lnTo>
                <a:lnTo>
                  <a:pt x="11984" y="21429"/>
                </a:lnTo>
                <a:lnTo>
                  <a:pt x="12396" y="21429"/>
                </a:lnTo>
                <a:lnTo>
                  <a:pt x="12746" y="21491"/>
                </a:lnTo>
                <a:lnTo>
                  <a:pt x="13302" y="21491"/>
                </a:lnTo>
                <a:lnTo>
                  <a:pt x="13487" y="21460"/>
                </a:lnTo>
                <a:lnTo>
                  <a:pt x="13672" y="21397"/>
                </a:lnTo>
                <a:lnTo>
                  <a:pt x="13817" y="21351"/>
                </a:lnTo>
                <a:lnTo>
                  <a:pt x="14146" y="21117"/>
                </a:lnTo>
                <a:lnTo>
                  <a:pt x="14455" y="20868"/>
                </a:lnTo>
                <a:lnTo>
                  <a:pt x="14537" y="20790"/>
                </a:lnTo>
                <a:lnTo>
                  <a:pt x="14558" y="20696"/>
                </a:lnTo>
                <a:lnTo>
                  <a:pt x="14681" y="20478"/>
                </a:lnTo>
                <a:lnTo>
                  <a:pt x="14743" y="20353"/>
                </a:lnTo>
                <a:lnTo>
                  <a:pt x="14867" y="20244"/>
                </a:lnTo>
                <a:lnTo>
                  <a:pt x="15134" y="20073"/>
                </a:lnTo>
                <a:lnTo>
                  <a:pt x="15382" y="19886"/>
                </a:lnTo>
                <a:lnTo>
                  <a:pt x="15464" y="19761"/>
                </a:lnTo>
                <a:lnTo>
                  <a:pt x="15526" y="19652"/>
                </a:lnTo>
                <a:lnTo>
                  <a:pt x="15567" y="19512"/>
                </a:lnTo>
                <a:lnTo>
                  <a:pt x="15608" y="19403"/>
                </a:lnTo>
                <a:lnTo>
                  <a:pt x="15649" y="19153"/>
                </a:lnTo>
                <a:lnTo>
                  <a:pt x="15690" y="19029"/>
                </a:lnTo>
                <a:lnTo>
                  <a:pt x="15752" y="18951"/>
                </a:lnTo>
                <a:lnTo>
                  <a:pt x="15937" y="18842"/>
                </a:lnTo>
                <a:lnTo>
                  <a:pt x="16205" y="18639"/>
                </a:lnTo>
                <a:lnTo>
                  <a:pt x="16246" y="18561"/>
                </a:lnTo>
                <a:lnTo>
                  <a:pt x="16349" y="18296"/>
                </a:lnTo>
                <a:lnTo>
                  <a:pt x="16473" y="17875"/>
                </a:lnTo>
                <a:lnTo>
                  <a:pt x="16473" y="17735"/>
                </a:lnTo>
                <a:lnTo>
                  <a:pt x="16308" y="17517"/>
                </a:lnTo>
                <a:lnTo>
                  <a:pt x="16205" y="17455"/>
                </a:lnTo>
                <a:lnTo>
                  <a:pt x="16123" y="17392"/>
                </a:lnTo>
                <a:lnTo>
                  <a:pt x="16102" y="17314"/>
                </a:lnTo>
                <a:lnTo>
                  <a:pt x="16123" y="17205"/>
                </a:lnTo>
                <a:lnTo>
                  <a:pt x="16205" y="17096"/>
                </a:lnTo>
                <a:lnTo>
                  <a:pt x="16308" y="16971"/>
                </a:lnTo>
                <a:lnTo>
                  <a:pt x="16617" y="16831"/>
                </a:lnTo>
                <a:lnTo>
                  <a:pt x="16843" y="16753"/>
                </a:lnTo>
                <a:lnTo>
                  <a:pt x="17091" y="16660"/>
                </a:lnTo>
                <a:lnTo>
                  <a:pt x="17317" y="16582"/>
                </a:lnTo>
                <a:lnTo>
                  <a:pt x="17502" y="16442"/>
                </a:lnTo>
                <a:lnTo>
                  <a:pt x="17626" y="16301"/>
                </a:lnTo>
                <a:lnTo>
                  <a:pt x="17688" y="16130"/>
                </a:lnTo>
                <a:lnTo>
                  <a:pt x="17770" y="15756"/>
                </a:lnTo>
                <a:lnTo>
                  <a:pt x="17852" y="15569"/>
                </a:lnTo>
                <a:lnTo>
                  <a:pt x="17914" y="15397"/>
                </a:lnTo>
                <a:lnTo>
                  <a:pt x="17955" y="15195"/>
                </a:lnTo>
                <a:lnTo>
                  <a:pt x="17997" y="15008"/>
                </a:lnTo>
                <a:lnTo>
                  <a:pt x="17997" y="14556"/>
                </a:lnTo>
                <a:lnTo>
                  <a:pt x="17914" y="14322"/>
                </a:lnTo>
                <a:lnTo>
                  <a:pt x="17852" y="14135"/>
                </a:lnTo>
                <a:lnTo>
                  <a:pt x="17688" y="13761"/>
                </a:lnTo>
                <a:lnTo>
                  <a:pt x="17544" y="13387"/>
                </a:lnTo>
                <a:lnTo>
                  <a:pt x="17441" y="13231"/>
                </a:lnTo>
                <a:lnTo>
                  <a:pt x="17399" y="13060"/>
                </a:lnTo>
                <a:lnTo>
                  <a:pt x="17441" y="12919"/>
                </a:lnTo>
                <a:lnTo>
                  <a:pt x="17441" y="12779"/>
                </a:lnTo>
                <a:lnTo>
                  <a:pt x="17502" y="12639"/>
                </a:lnTo>
                <a:lnTo>
                  <a:pt x="17585" y="12499"/>
                </a:lnTo>
                <a:lnTo>
                  <a:pt x="17667" y="12405"/>
                </a:lnTo>
                <a:lnTo>
                  <a:pt x="17729" y="12358"/>
                </a:lnTo>
                <a:lnTo>
                  <a:pt x="17873" y="12234"/>
                </a:lnTo>
                <a:lnTo>
                  <a:pt x="17955" y="12125"/>
                </a:lnTo>
                <a:lnTo>
                  <a:pt x="18038" y="11984"/>
                </a:lnTo>
                <a:lnTo>
                  <a:pt x="18141" y="11875"/>
                </a:lnTo>
                <a:lnTo>
                  <a:pt x="18326" y="11766"/>
                </a:lnTo>
                <a:lnTo>
                  <a:pt x="18511" y="11642"/>
                </a:lnTo>
                <a:lnTo>
                  <a:pt x="18655" y="11532"/>
                </a:lnTo>
                <a:lnTo>
                  <a:pt x="19047" y="11221"/>
                </a:lnTo>
                <a:lnTo>
                  <a:pt x="19376" y="10862"/>
                </a:lnTo>
                <a:lnTo>
                  <a:pt x="19438" y="10722"/>
                </a:lnTo>
                <a:lnTo>
                  <a:pt x="19644" y="10488"/>
                </a:lnTo>
                <a:lnTo>
                  <a:pt x="19788" y="10410"/>
                </a:lnTo>
                <a:lnTo>
                  <a:pt x="20035" y="10239"/>
                </a:lnTo>
                <a:lnTo>
                  <a:pt x="20303" y="10099"/>
                </a:lnTo>
                <a:lnTo>
                  <a:pt x="20529" y="9896"/>
                </a:lnTo>
                <a:lnTo>
                  <a:pt x="20632" y="9818"/>
                </a:lnTo>
                <a:lnTo>
                  <a:pt x="20715" y="9694"/>
                </a:lnTo>
                <a:lnTo>
                  <a:pt x="20715" y="9304"/>
                </a:lnTo>
                <a:lnTo>
                  <a:pt x="20797" y="9164"/>
                </a:lnTo>
                <a:lnTo>
                  <a:pt x="20818" y="9023"/>
                </a:lnTo>
                <a:lnTo>
                  <a:pt x="20941" y="8883"/>
                </a:lnTo>
                <a:lnTo>
                  <a:pt x="21126" y="8649"/>
                </a:lnTo>
                <a:lnTo>
                  <a:pt x="21271" y="8462"/>
                </a:lnTo>
                <a:lnTo>
                  <a:pt x="21394" y="8291"/>
                </a:lnTo>
                <a:lnTo>
                  <a:pt x="21456" y="8119"/>
                </a:lnTo>
                <a:lnTo>
                  <a:pt x="21579" y="7901"/>
                </a:lnTo>
                <a:lnTo>
                  <a:pt x="21600" y="7777"/>
                </a:lnTo>
                <a:lnTo>
                  <a:pt x="21600" y="7730"/>
                </a:lnTo>
                <a:lnTo>
                  <a:pt x="21579" y="7668"/>
                </a:lnTo>
                <a:lnTo>
                  <a:pt x="21497" y="7621"/>
                </a:lnTo>
                <a:lnTo>
                  <a:pt x="21415" y="7621"/>
                </a:lnTo>
                <a:lnTo>
                  <a:pt x="21312" y="7636"/>
                </a:lnTo>
                <a:lnTo>
                  <a:pt x="21229" y="7668"/>
                </a:lnTo>
                <a:lnTo>
                  <a:pt x="21023" y="7777"/>
                </a:lnTo>
                <a:lnTo>
                  <a:pt x="20941" y="7808"/>
                </a:lnTo>
                <a:lnTo>
                  <a:pt x="20632" y="7808"/>
                </a:lnTo>
                <a:lnTo>
                  <a:pt x="20488" y="7839"/>
                </a:lnTo>
                <a:lnTo>
                  <a:pt x="20385" y="7901"/>
                </a:lnTo>
                <a:lnTo>
                  <a:pt x="20303" y="7948"/>
                </a:lnTo>
                <a:lnTo>
                  <a:pt x="20159" y="8010"/>
                </a:lnTo>
                <a:lnTo>
                  <a:pt x="19973" y="8010"/>
                </a:lnTo>
                <a:lnTo>
                  <a:pt x="19644" y="7979"/>
                </a:lnTo>
                <a:lnTo>
                  <a:pt x="19232" y="7979"/>
                </a:lnTo>
                <a:lnTo>
                  <a:pt x="19150" y="7917"/>
                </a:lnTo>
                <a:lnTo>
                  <a:pt x="19067" y="7870"/>
                </a:lnTo>
                <a:lnTo>
                  <a:pt x="19006" y="7699"/>
                </a:lnTo>
                <a:lnTo>
                  <a:pt x="18923" y="7590"/>
                </a:lnTo>
                <a:lnTo>
                  <a:pt x="18861" y="7465"/>
                </a:lnTo>
                <a:lnTo>
                  <a:pt x="18635" y="7278"/>
                </a:lnTo>
                <a:lnTo>
                  <a:pt x="18408" y="7106"/>
                </a:lnTo>
                <a:lnTo>
                  <a:pt x="18223" y="6873"/>
                </a:lnTo>
                <a:lnTo>
                  <a:pt x="18038" y="6623"/>
                </a:lnTo>
                <a:lnTo>
                  <a:pt x="17811" y="6374"/>
                </a:lnTo>
                <a:lnTo>
                  <a:pt x="17626" y="6094"/>
                </a:lnTo>
                <a:lnTo>
                  <a:pt x="17482" y="5813"/>
                </a:lnTo>
                <a:lnTo>
                  <a:pt x="17399" y="5470"/>
                </a:lnTo>
                <a:lnTo>
                  <a:pt x="17317" y="5330"/>
                </a:lnTo>
                <a:lnTo>
                  <a:pt x="17255" y="5158"/>
                </a:lnTo>
                <a:lnTo>
                  <a:pt x="17070" y="4909"/>
                </a:lnTo>
                <a:lnTo>
                  <a:pt x="16843" y="4675"/>
                </a:lnTo>
                <a:lnTo>
                  <a:pt x="16658" y="4457"/>
                </a:lnTo>
                <a:lnTo>
                  <a:pt x="16514" y="4208"/>
                </a:lnTo>
                <a:lnTo>
                  <a:pt x="16473" y="4068"/>
                </a:lnTo>
                <a:lnTo>
                  <a:pt x="16473" y="3803"/>
                </a:lnTo>
                <a:lnTo>
                  <a:pt x="16432" y="3662"/>
                </a:lnTo>
                <a:lnTo>
                  <a:pt x="16246" y="3444"/>
                </a:lnTo>
                <a:lnTo>
                  <a:pt x="16061" y="3179"/>
                </a:lnTo>
                <a:lnTo>
                  <a:pt x="15835" y="2930"/>
                </a:lnTo>
                <a:lnTo>
                  <a:pt x="15690" y="2790"/>
                </a:lnTo>
                <a:lnTo>
                  <a:pt x="15690" y="2743"/>
                </a:lnTo>
                <a:lnTo>
                  <a:pt x="15649" y="2681"/>
                </a:lnTo>
                <a:lnTo>
                  <a:pt x="15711" y="2618"/>
                </a:lnTo>
                <a:lnTo>
                  <a:pt x="15526" y="2431"/>
                </a:lnTo>
                <a:lnTo>
                  <a:pt x="15340" y="2197"/>
                </a:lnTo>
                <a:lnTo>
                  <a:pt x="15279" y="1995"/>
                </a:lnTo>
                <a:lnTo>
                  <a:pt x="15237" y="1886"/>
                </a:lnTo>
                <a:lnTo>
                  <a:pt x="15279" y="1808"/>
                </a:lnTo>
                <a:close/>
              </a:path>
            </a:pathLst>
          </a:custGeom>
          <a:solidFill>
            <a:schemeClr val="accent2"/>
          </a:solidFill>
        </p:spPr>
        <p:txBody>
          <a:bodyPr lIns="45719" tIns="45719" rIns="45719" bIns="45719">
            <a:noAutofit/>
          </a:bodyPr>
          <a:lstStyle/>
          <a:p>
            <a:pPr marL="0" indent="0" defTabSz="914400">
              <a:buSzTx/>
              <a:buNone/>
              <a:defRPr sz="1800">
                <a:solidFill>
                  <a:srgbClr val="000000"/>
                </a:solidFill>
                <a:latin typeface="Calibri"/>
                <a:ea typeface="Calibri"/>
                <a:cs typeface="Calibri"/>
                <a:sym typeface="Calibri"/>
              </a:defRPr>
            </a:pPr>
            <a:endParaRPr/>
          </a:p>
        </p:txBody>
      </p:sp>
      <p:sp>
        <p:nvSpPr>
          <p:cNvPr id="767" name="Location Pin"/>
          <p:cNvSpPr>
            <a:spLocks noGrp="1"/>
          </p:cNvSpPr>
          <p:nvPr>
            <p:ph type="body" sz="quarter" idx="28"/>
          </p:nvPr>
        </p:nvSpPr>
        <p:spPr>
          <a:xfrm>
            <a:off x="6461087" y="5841219"/>
            <a:ext cx="504724" cy="81345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68" name="Location Pin"/>
          <p:cNvSpPr>
            <a:spLocks noGrp="1"/>
          </p:cNvSpPr>
          <p:nvPr>
            <p:ph type="body" sz="quarter" idx="29"/>
          </p:nvPr>
        </p:nvSpPr>
        <p:spPr>
          <a:xfrm>
            <a:off x="8591665" y="9638754"/>
            <a:ext cx="504723" cy="81345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69" name="Location Pin"/>
          <p:cNvSpPr>
            <a:spLocks noGrp="1"/>
          </p:cNvSpPr>
          <p:nvPr>
            <p:ph type="body" sz="quarter" idx="30"/>
          </p:nvPr>
        </p:nvSpPr>
        <p:spPr>
          <a:xfrm>
            <a:off x="13053784" y="5704393"/>
            <a:ext cx="504724" cy="8134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3">
              <a:hueOff val="-14933731"/>
              <a:satOff val="58231"/>
              <a:lumOff val="-47843"/>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70" name="Location Pin"/>
          <p:cNvSpPr>
            <a:spLocks noGrp="1"/>
          </p:cNvSpPr>
          <p:nvPr>
            <p:ph type="body" sz="quarter" idx="31"/>
          </p:nvPr>
        </p:nvSpPr>
        <p:spPr>
          <a:xfrm>
            <a:off x="16488485" y="6869063"/>
            <a:ext cx="504723" cy="8134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4">
              <a:hueOff val="10957319"/>
              <a:lumOff val="-29411"/>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71" name="Location Pin"/>
          <p:cNvSpPr>
            <a:spLocks noGrp="1"/>
          </p:cNvSpPr>
          <p:nvPr>
            <p:ph type="body" sz="quarter" idx="32"/>
          </p:nvPr>
        </p:nvSpPr>
        <p:spPr>
          <a:xfrm>
            <a:off x="18110851" y="10465635"/>
            <a:ext cx="504723" cy="8134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8" y="0"/>
                  <a:pt x="0" y="2997"/>
                  <a:pt x="0" y="6701"/>
                </a:cubicBezTo>
                <a:cubicBezTo>
                  <a:pt x="0" y="12819"/>
                  <a:pt x="10800" y="21600"/>
                  <a:pt x="10800" y="21600"/>
                </a:cubicBezTo>
                <a:cubicBezTo>
                  <a:pt x="10800" y="21600"/>
                  <a:pt x="21600" y="12814"/>
                  <a:pt x="21600" y="6701"/>
                </a:cubicBezTo>
                <a:cubicBezTo>
                  <a:pt x="21600" y="2997"/>
                  <a:pt x="16762" y="0"/>
                  <a:pt x="10800" y="0"/>
                </a:cubicBezTo>
                <a:close/>
                <a:moveTo>
                  <a:pt x="10800" y="2683"/>
                </a:moveTo>
                <a:cubicBezTo>
                  <a:pt x="14368" y="2683"/>
                  <a:pt x="17267" y="4482"/>
                  <a:pt x="17267" y="6696"/>
                </a:cubicBezTo>
                <a:cubicBezTo>
                  <a:pt x="17267" y="8910"/>
                  <a:pt x="14368" y="10709"/>
                  <a:pt x="10800" y="10709"/>
                </a:cubicBezTo>
                <a:cubicBezTo>
                  <a:pt x="7232" y="10709"/>
                  <a:pt x="4335" y="8910"/>
                  <a:pt x="4335" y="6696"/>
                </a:cubicBezTo>
                <a:cubicBezTo>
                  <a:pt x="4335" y="4482"/>
                  <a:pt x="7232" y="2683"/>
                  <a:pt x="10800" y="2683"/>
                </a:cubicBezTo>
                <a:close/>
                <a:moveTo>
                  <a:pt x="10800" y="4769"/>
                </a:moveTo>
                <a:cubicBezTo>
                  <a:pt x="9085" y="4769"/>
                  <a:pt x="7686" y="5632"/>
                  <a:pt x="7686" y="6701"/>
                </a:cubicBezTo>
                <a:cubicBezTo>
                  <a:pt x="7686" y="7770"/>
                  <a:pt x="9077" y="8635"/>
                  <a:pt x="10800" y="8635"/>
                </a:cubicBezTo>
                <a:cubicBezTo>
                  <a:pt x="12523" y="8635"/>
                  <a:pt x="13917" y="7770"/>
                  <a:pt x="13917" y="6701"/>
                </a:cubicBezTo>
                <a:cubicBezTo>
                  <a:pt x="13917" y="5632"/>
                  <a:pt x="12515" y="4769"/>
                  <a:pt x="10800" y="4769"/>
                </a:cubicBezTo>
                <a:close/>
              </a:path>
            </a:pathLst>
          </a:custGeom>
          <a:solidFill>
            <a:schemeClr val="accent1">
              <a:hueOff val="-1744305"/>
              <a:satOff val="75409"/>
              <a:lumOff val="-4705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72" name="Subtitle if needed"/>
          <p:cNvSpPr txBox="1">
            <a:spLocks noGrp="1"/>
          </p:cNvSpPr>
          <p:nvPr>
            <p:ph type="body" sz="quarter" idx="33"/>
          </p:nvPr>
        </p:nvSpPr>
        <p:spPr>
          <a:xfrm>
            <a:off x="1016088" y="2025180"/>
            <a:ext cx="22351823" cy="622301"/>
          </a:xfrm>
          <a:prstGeom prst="rect">
            <a:avLst/>
          </a:prstGeom>
        </p:spPr>
        <p:txBody>
          <a:bodyPr anchor="ctr">
            <a:spAutoFit/>
          </a:bodyPr>
          <a:lstStyle>
            <a:lvl1pPr marL="0" indent="0" algn="ctr">
              <a:buSzTx/>
              <a:buNone/>
              <a:defRPr sz="3000"/>
            </a:lvl1pPr>
          </a:lstStyle>
          <a:p>
            <a:r>
              <a:t>Subtitle if needed</a:t>
            </a:r>
          </a:p>
        </p:txBody>
      </p:sp>
    </p:spTree>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x">
  <p:cSld name="Single Stat">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779" name="Image" descr="Image"/>
          <p:cNvPicPr>
            <a:picLocks noChangeAspect="1"/>
          </p:cNvPicPr>
          <p:nvPr/>
        </p:nvPicPr>
        <p:blipFill>
          <a:blip r:embed="rId2">
            <a:alphaModFix amt="20000"/>
          </a:blip>
          <a:srcRect l="1786" r="52035" b="2052"/>
          <a:stretch>
            <a:fillRect/>
          </a:stretch>
        </p:blipFill>
        <p:spPr>
          <a:xfrm rot="5400000">
            <a:off x="7314702" y="-6271882"/>
            <a:ext cx="10185986" cy="20590339"/>
          </a:xfrm>
          <a:prstGeom prst="rect">
            <a:avLst/>
          </a:prstGeom>
          <a:ln w="12700">
            <a:miter lim="400000"/>
          </a:ln>
        </p:spPr>
      </p:pic>
      <p:pic>
        <p:nvPicPr>
          <p:cNvPr id="780"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781" name="Shape"/>
          <p:cNvSpPr/>
          <p:nvPr/>
        </p:nvSpPr>
        <p:spPr>
          <a:xfrm>
            <a:off x="0" y="2734608"/>
            <a:ext cx="24384000" cy="10999919"/>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82" name="87%"/>
          <p:cNvSpPr txBox="1">
            <a:spLocks noGrp="1"/>
          </p:cNvSpPr>
          <p:nvPr>
            <p:ph type="body" sz="half" idx="21"/>
          </p:nvPr>
        </p:nvSpPr>
        <p:spPr>
          <a:xfrm>
            <a:off x="7903477" y="4258733"/>
            <a:ext cx="10883078" cy="6896101"/>
          </a:xfrm>
          <a:prstGeom prst="rect">
            <a:avLst/>
          </a:prstGeom>
        </p:spPr>
        <p:txBody>
          <a:bodyPr anchor="b">
            <a:spAutoFit/>
          </a:bodyPr>
          <a:lstStyle>
            <a:lvl1pPr marL="0" indent="0" algn="ctr" defTabSz="457200">
              <a:lnSpc>
                <a:spcPct val="80000"/>
              </a:lnSpc>
              <a:buSzTx/>
              <a:buNone/>
              <a:defRPr sz="36000" i="1" spc="-720">
                <a:solidFill>
                  <a:schemeClr val="accent2">
                    <a:hueOff val="-16920000"/>
                    <a:satOff val="75000"/>
                    <a:lumOff val="-52156"/>
                  </a:schemeClr>
                </a:solidFill>
                <a:uFill>
                  <a:solidFill>
                    <a:schemeClr val="accent6">
                      <a:hueOff val="7861421"/>
                      <a:satOff val="-3448"/>
                      <a:lumOff val="40208"/>
                    </a:schemeClr>
                  </a:solidFill>
                </a:uFill>
                <a:latin typeface="Literata"/>
                <a:ea typeface="Literata"/>
                <a:cs typeface="Literata"/>
                <a:sym typeface="Literata Medium"/>
              </a:defRPr>
            </a:lvl1pPr>
          </a:lstStyle>
          <a:p>
            <a:r>
              <a:t>87%</a:t>
            </a:r>
          </a:p>
        </p:txBody>
      </p:sp>
      <p:sp>
        <p:nvSpPr>
          <p:cNvPr id="783" name="Lorem ipsum dolore emit sit"/>
          <p:cNvSpPr txBox="1">
            <a:spLocks noGrp="1"/>
          </p:cNvSpPr>
          <p:nvPr>
            <p:ph type="body" sz="quarter" idx="22"/>
          </p:nvPr>
        </p:nvSpPr>
        <p:spPr>
          <a:xfrm>
            <a:off x="7602910" y="10095907"/>
            <a:ext cx="9178180" cy="965201"/>
          </a:xfrm>
          <a:prstGeom prst="rect">
            <a:avLst/>
          </a:prstGeom>
        </p:spPr>
        <p:txBody>
          <a:bodyPr>
            <a:spAutoFit/>
          </a:bodyPr>
          <a:lstStyle>
            <a:lvl1pPr marL="0" indent="0" algn="ctr">
              <a:spcBef>
                <a:spcPts val="2000"/>
              </a:spcBef>
              <a:buSzTx/>
              <a:buNone/>
              <a:defRPr sz="5000"/>
            </a:lvl1pPr>
          </a:lstStyle>
          <a:p>
            <a:r>
              <a:t>Lorem ipsum dolore emit sit</a:t>
            </a:r>
          </a:p>
        </p:txBody>
      </p:sp>
      <p:sp>
        <p:nvSpPr>
          <p:cNvPr id="784" name="Shape"/>
          <p:cNvSpPr>
            <a:spLocks noGrp="1"/>
          </p:cNvSpPr>
          <p:nvPr>
            <p:ph type="body" sz="quarter" idx="23"/>
          </p:nvPr>
        </p:nvSpPr>
        <p:spPr>
          <a:xfrm rot="16200000">
            <a:off x="6190786" y="7221182"/>
            <a:ext cx="3403394" cy="1784046"/>
          </a:xfrm>
          <a:custGeom>
            <a:avLst/>
            <a:gdLst/>
            <a:ahLst/>
            <a:cxnLst>
              <a:cxn ang="0">
                <a:pos x="wd2" y="hd2"/>
              </a:cxn>
              <a:cxn ang="5400000">
                <a:pos x="wd2" y="hd2"/>
              </a:cxn>
              <a:cxn ang="10800000">
                <a:pos x="wd2" y="hd2"/>
              </a:cxn>
              <a:cxn ang="16200000">
                <a:pos x="wd2" y="hd2"/>
              </a:cxn>
            </a:cxnLst>
            <a:rect l="0" t="0" r="r" b="b"/>
            <a:pathLst>
              <a:path w="21600" h="21600" extrusionOk="0">
                <a:moveTo>
                  <a:pt x="15939" y="0"/>
                </a:moveTo>
                <a:cubicBezTo>
                  <a:pt x="15619" y="0"/>
                  <a:pt x="15300" y="232"/>
                  <a:pt x="15056" y="697"/>
                </a:cubicBezTo>
                <a:cubicBezTo>
                  <a:pt x="14568" y="1627"/>
                  <a:pt x="14568" y="3135"/>
                  <a:pt x="15056" y="4065"/>
                </a:cubicBezTo>
                <a:lnTo>
                  <a:pt x="17338" y="8419"/>
                </a:lnTo>
                <a:lnTo>
                  <a:pt x="1248" y="8419"/>
                </a:lnTo>
                <a:cubicBezTo>
                  <a:pt x="559" y="8419"/>
                  <a:pt x="0" y="9485"/>
                  <a:pt x="0" y="10800"/>
                </a:cubicBezTo>
                <a:cubicBezTo>
                  <a:pt x="0" y="12115"/>
                  <a:pt x="559" y="13181"/>
                  <a:pt x="1248" y="13181"/>
                </a:cubicBezTo>
                <a:lnTo>
                  <a:pt x="17338" y="13181"/>
                </a:lnTo>
                <a:lnTo>
                  <a:pt x="15056" y="17535"/>
                </a:lnTo>
                <a:cubicBezTo>
                  <a:pt x="14568" y="18465"/>
                  <a:pt x="14568" y="19974"/>
                  <a:pt x="15056" y="20903"/>
                </a:cubicBezTo>
                <a:cubicBezTo>
                  <a:pt x="15300" y="21368"/>
                  <a:pt x="15619" y="21600"/>
                  <a:pt x="15939" y="21600"/>
                </a:cubicBezTo>
                <a:cubicBezTo>
                  <a:pt x="16258" y="21600"/>
                  <a:pt x="16578" y="21368"/>
                  <a:pt x="16822" y="20903"/>
                </a:cubicBezTo>
                <a:lnTo>
                  <a:pt x="21234" y="12484"/>
                </a:lnTo>
                <a:cubicBezTo>
                  <a:pt x="21477" y="12019"/>
                  <a:pt x="21600" y="11409"/>
                  <a:pt x="21600" y="10800"/>
                </a:cubicBezTo>
                <a:cubicBezTo>
                  <a:pt x="21600" y="10191"/>
                  <a:pt x="21477" y="9581"/>
                  <a:pt x="21234" y="9116"/>
                </a:cubicBezTo>
                <a:lnTo>
                  <a:pt x="16822" y="697"/>
                </a:lnTo>
                <a:cubicBezTo>
                  <a:pt x="16578" y="232"/>
                  <a:pt x="16258" y="0"/>
                  <a:pt x="15939" y="0"/>
                </a:cubicBezTo>
                <a:close/>
              </a:path>
            </a:pathLst>
          </a:custGeom>
          <a:solidFill>
            <a:schemeClr val="accent2">
              <a:hueOff val="-16920000"/>
              <a:satOff val="75000"/>
              <a:lumOff val="-52156"/>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785" name="Slide Number"/>
          <p:cNvSpPr txBox="1">
            <a:spLocks noGrp="1"/>
          </p:cNvSpPr>
          <p:nvPr>
            <p:ph type="sldNum" sz="quarter" idx="2"/>
          </p:nvPr>
        </p:nvSpPr>
        <p:spPr>
          <a:xfrm>
            <a:off x="237522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x">
  <p:cSld name="Multiple Stats">
    <p:spTree>
      <p:nvGrpSpPr>
        <p:cNvPr id="1" name=""/>
        <p:cNvGrpSpPr/>
        <p:nvPr/>
      </p:nvGrpSpPr>
      <p:grpSpPr>
        <a:xfrm>
          <a:off x="0" y="0"/>
          <a:ext cx="0" cy="0"/>
          <a:chOff x="0" y="0"/>
          <a:chExt cx="0" cy="0"/>
        </a:xfrm>
      </p:grpSpPr>
      <p:sp>
        <p:nvSpPr>
          <p:cNvPr id="792"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793"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794" name="38%"/>
          <p:cNvSpPr txBox="1">
            <a:spLocks noGrp="1"/>
          </p:cNvSpPr>
          <p:nvPr>
            <p:ph type="body" sz="quarter" idx="21"/>
          </p:nvPr>
        </p:nvSpPr>
        <p:spPr>
          <a:xfrm>
            <a:off x="1389145" y="2351786"/>
            <a:ext cx="5929156" cy="4254501"/>
          </a:xfrm>
          <a:prstGeom prst="rect">
            <a:avLst/>
          </a:prstGeom>
        </p:spPr>
        <p:txBody>
          <a:bodyPr anchor="b">
            <a:spAutoFit/>
          </a:bodyPr>
          <a:lstStyle>
            <a:lvl1pPr marL="0" indent="0" algn="ctr" defTabSz="457200">
              <a:lnSpc>
                <a:spcPct val="80000"/>
              </a:lnSpc>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38%</a:t>
            </a:r>
          </a:p>
        </p:txBody>
      </p:sp>
      <p:sp>
        <p:nvSpPr>
          <p:cNvPr id="795" name="20%"/>
          <p:cNvSpPr txBox="1">
            <a:spLocks noGrp="1"/>
          </p:cNvSpPr>
          <p:nvPr>
            <p:ph type="body" sz="quarter" idx="22"/>
          </p:nvPr>
        </p:nvSpPr>
        <p:spPr>
          <a:xfrm>
            <a:off x="9427477" y="2351786"/>
            <a:ext cx="5746722" cy="4254501"/>
          </a:xfrm>
          <a:prstGeom prst="rect">
            <a:avLst/>
          </a:prstGeom>
        </p:spPr>
        <p:txBody>
          <a:bodyPr anchor="b">
            <a:spAutoFit/>
          </a:bodyPr>
          <a:lstStyle>
            <a:lvl1pPr marL="0" indent="0" algn="ctr" defTabSz="457200">
              <a:lnSpc>
                <a:spcPct val="80000"/>
              </a:lnSpc>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20%</a:t>
            </a:r>
          </a:p>
        </p:txBody>
      </p:sp>
      <p:sp>
        <p:nvSpPr>
          <p:cNvPr id="796" name="had Missions as their  first activity"/>
          <p:cNvSpPr txBox="1">
            <a:spLocks noGrp="1"/>
          </p:cNvSpPr>
          <p:nvPr>
            <p:ph type="body" sz="quarter" idx="23"/>
          </p:nvPr>
        </p:nvSpPr>
        <p:spPr>
          <a:xfrm>
            <a:off x="1600808" y="6099640"/>
            <a:ext cx="5505830"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had Missions as their </a:t>
            </a:r>
            <a:br/>
            <a:r>
              <a:t>first activity</a:t>
            </a:r>
          </a:p>
        </p:txBody>
      </p:sp>
      <p:sp>
        <p:nvSpPr>
          <p:cNvPr id="797" name="went on to give and/or volunteer  after participating in Missions"/>
          <p:cNvSpPr txBox="1">
            <a:spLocks noGrp="1"/>
          </p:cNvSpPr>
          <p:nvPr>
            <p:ph type="body" sz="quarter" idx="24"/>
          </p:nvPr>
        </p:nvSpPr>
        <p:spPr>
          <a:xfrm>
            <a:off x="8702843" y="6099640"/>
            <a:ext cx="7195989"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went on to give and/or volunteer </a:t>
            </a:r>
            <a:br/>
            <a:r>
              <a:t>after participating in Missions</a:t>
            </a:r>
          </a:p>
        </p:txBody>
      </p:sp>
      <p:sp>
        <p:nvSpPr>
          <p:cNvPr id="798" name="80%"/>
          <p:cNvSpPr txBox="1">
            <a:spLocks noGrp="1"/>
          </p:cNvSpPr>
          <p:nvPr>
            <p:ph type="body" sz="quarter" idx="25"/>
          </p:nvPr>
        </p:nvSpPr>
        <p:spPr>
          <a:xfrm>
            <a:off x="17283376" y="2339086"/>
            <a:ext cx="5929156" cy="4254501"/>
          </a:xfrm>
          <a:prstGeom prst="rect">
            <a:avLst/>
          </a:prstGeom>
        </p:spPr>
        <p:txBody>
          <a:bodyPr anchor="b">
            <a:spAutoFit/>
          </a:bodyPr>
          <a:lstStyle>
            <a:lvl1pPr marL="0" indent="0" defTabSz="457200">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80%</a:t>
            </a:r>
          </a:p>
        </p:txBody>
      </p:sp>
      <p:sp>
        <p:nvSpPr>
          <p:cNvPr id="799" name="of remote workforces  participated"/>
          <p:cNvSpPr txBox="1">
            <a:spLocks noGrp="1"/>
          </p:cNvSpPr>
          <p:nvPr>
            <p:ph type="body" sz="quarter" idx="26"/>
          </p:nvPr>
        </p:nvSpPr>
        <p:spPr>
          <a:xfrm>
            <a:off x="16644735" y="6099640"/>
            <a:ext cx="6588530"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of remote workforces </a:t>
            </a:r>
            <a:br/>
            <a:r>
              <a:t>participated</a:t>
            </a:r>
          </a:p>
        </p:txBody>
      </p:sp>
      <p:sp>
        <p:nvSpPr>
          <p:cNvPr id="800" name="Subtitle if needed"/>
          <p:cNvSpPr txBox="1">
            <a:spLocks noGrp="1"/>
          </p:cNvSpPr>
          <p:nvPr>
            <p:ph type="body" sz="quarter" idx="27"/>
          </p:nvPr>
        </p:nvSpPr>
        <p:spPr>
          <a:xfrm>
            <a:off x="1016088" y="12093164"/>
            <a:ext cx="22351823" cy="800101"/>
          </a:xfrm>
          <a:prstGeom prst="rect">
            <a:avLst/>
          </a:prstGeom>
        </p:spPr>
        <p:txBody>
          <a:bodyPr anchor="ctr">
            <a:spAutoFit/>
          </a:bodyPr>
          <a:lstStyle>
            <a:lvl1pPr marL="0" indent="0" algn="ctr" defTabSz="825500">
              <a:lnSpc>
                <a:spcPct val="90000"/>
              </a:lnSpc>
              <a:buSzTx/>
              <a:buNone/>
              <a:defRPr sz="4000"/>
            </a:lvl1pPr>
          </a:lstStyle>
          <a:p>
            <a:r>
              <a:t>Subtitle if needed</a:t>
            </a:r>
          </a:p>
        </p:txBody>
      </p:sp>
      <p:sp>
        <p:nvSpPr>
          <p:cNvPr id="801" name="Headline"/>
          <p:cNvSpPr txBox="1">
            <a:spLocks noGrp="1"/>
          </p:cNvSpPr>
          <p:nvPr>
            <p:ph type="body" sz="quarter" idx="28"/>
          </p:nvPr>
        </p:nvSpPr>
        <p:spPr>
          <a:xfrm>
            <a:off x="1738992" y="10585145"/>
            <a:ext cx="20906016" cy="1612901"/>
          </a:xfrm>
          <a:prstGeom prst="rect">
            <a:avLst/>
          </a:prstGeom>
        </p:spPr>
        <p:txBody>
          <a:bodyPr>
            <a:spAutoFit/>
          </a:bodyPr>
          <a:lstStyle>
            <a:lvl1pPr marL="0" indent="0" algn="ctr" defTabSz="825500">
              <a:lnSpc>
                <a:spcPct val="80000"/>
              </a:lnSpc>
              <a:buSzTx/>
              <a:buNone/>
              <a:defRPr sz="8000">
                <a:latin typeface="+mj-lt"/>
                <a:ea typeface="+mj-ea"/>
                <a:cs typeface="+mj-cs"/>
                <a:sym typeface="Literata Regular"/>
              </a:defRPr>
            </a:lvl1pPr>
          </a:lstStyle>
          <a:p>
            <a:r>
              <a:t>Headline</a:t>
            </a:r>
          </a:p>
        </p:txBody>
      </p:sp>
      <p:sp>
        <p:nvSpPr>
          <p:cNvPr id="802" name="Slide Number"/>
          <p:cNvSpPr txBox="1">
            <a:spLocks noGrp="1"/>
          </p:cNvSpPr>
          <p:nvPr>
            <p:ph type="sldNum" sz="quarter" idx="2"/>
          </p:nvPr>
        </p:nvSpPr>
        <p:spPr>
          <a:xfrm>
            <a:off x="237522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x">
  <p:cSld name="Pie Chart Stat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80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81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811" name="Slide Number"/>
          <p:cNvSpPr txBox="1">
            <a:spLocks noGrp="1"/>
          </p:cNvSpPr>
          <p:nvPr>
            <p:ph type="sldNum" sz="quarter" idx="2"/>
          </p:nvPr>
        </p:nvSpPr>
        <p:spPr>
          <a:xfrm>
            <a:off x="23748034"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graphicFrame>
        <p:nvGraphicFramePr>
          <p:cNvPr id="812" name="2D Donut Chart"/>
          <p:cNvGraphicFramePr/>
          <p:nvPr/>
        </p:nvGraphicFramePr>
        <p:xfrm>
          <a:off x="1706682" y="4017730"/>
          <a:ext cx="5598882" cy="5598882"/>
        </p:xfrm>
        <a:graphic>
          <a:graphicData uri="http://schemas.openxmlformats.org/drawingml/2006/chart">
            <c:chart xmlns:c="http://schemas.openxmlformats.org/drawingml/2006/chart" xmlns:r="http://schemas.openxmlformats.org/officeDocument/2006/relationships" r:id="rId3"/>
          </a:graphicData>
        </a:graphic>
      </p:graphicFrame>
      <p:sp>
        <p:nvSpPr>
          <p:cNvPr id="813" name="38%"/>
          <p:cNvSpPr txBox="1">
            <a:spLocks noGrp="1"/>
          </p:cNvSpPr>
          <p:nvPr>
            <p:ph type="body" sz="quarter" idx="21"/>
          </p:nvPr>
        </p:nvSpPr>
        <p:spPr>
          <a:xfrm>
            <a:off x="1541545" y="5568338"/>
            <a:ext cx="5929156" cy="2362201"/>
          </a:xfrm>
          <a:prstGeom prst="rect">
            <a:avLst/>
          </a:prstGeom>
        </p:spPr>
        <p:txBody>
          <a:bodyPr anchor="b">
            <a:spAutoFit/>
          </a:bodyPr>
          <a:lstStyle>
            <a:lvl1pPr marL="0" indent="0" algn="ctr" defTabSz="457200">
              <a:lnSpc>
                <a:spcPct val="80000"/>
              </a:lnSpc>
              <a:buSzTx/>
              <a:buNone/>
              <a:defRPr sz="12000" i="1" spc="-239">
                <a:solidFill>
                  <a:schemeClr val="accent2">
                    <a:hueOff val="-16920000"/>
                    <a:satOff val="75000"/>
                    <a:lumOff val="-52156"/>
                  </a:schemeClr>
                </a:solidFill>
                <a:uFill>
                  <a:solidFill>
                    <a:schemeClr val="accent6">
                      <a:hueOff val="7861421"/>
                      <a:satOff val="-3448"/>
                      <a:lumOff val="40208"/>
                    </a:schemeClr>
                  </a:solidFill>
                </a:uFill>
                <a:latin typeface="Literata"/>
                <a:ea typeface="Literata"/>
                <a:cs typeface="Literata"/>
                <a:sym typeface="Literata Medium"/>
              </a:defRPr>
            </a:lvl1pPr>
          </a:lstStyle>
          <a:p>
            <a:r>
              <a:t>38%</a:t>
            </a:r>
          </a:p>
        </p:txBody>
      </p:sp>
      <p:sp>
        <p:nvSpPr>
          <p:cNvPr id="814" name="had Missions as their  first activity"/>
          <p:cNvSpPr txBox="1">
            <a:spLocks noGrp="1"/>
          </p:cNvSpPr>
          <p:nvPr>
            <p:ph type="body" sz="quarter" idx="22"/>
          </p:nvPr>
        </p:nvSpPr>
        <p:spPr>
          <a:xfrm>
            <a:off x="1753208" y="10129773"/>
            <a:ext cx="5505830" cy="1139191"/>
          </a:xfrm>
          <a:prstGeom prst="rect">
            <a:avLst/>
          </a:prstGeom>
        </p:spPr>
        <p:txBody>
          <a:bodyPr>
            <a:spAutoFit/>
          </a:bodyPr>
          <a:lstStyle/>
          <a:p>
            <a:pPr marL="0" indent="0" algn="ctr" defTabSz="457200">
              <a:lnSpc>
                <a:spcPct val="90000"/>
              </a:lnSpc>
              <a:buSzTx/>
              <a:buNone/>
              <a:defRPr sz="3200">
                <a:solidFill>
                  <a:schemeClr val="accent2">
                    <a:hueOff val="-16920000"/>
                    <a:satOff val="75000"/>
                    <a:lumOff val="-52156"/>
                  </a:schemeClr>
                </a:solidFill>
              </a:defRPr>
            </a:pPr>
            <a:r>
              <a:t>had Missions as their </a:t>
            </a:r>
            <a:br/>
            <a:r>
              <a:t>first activity</a:t>
            </a:r>
          </a:p>
        </p:txBody>
      </p:sp>
      <p:sp>
        <p:nvSpPr>
          <p:cNvPr id="815" name="went on to give and/or volunteer  after participating in Missions"/>
          <p:cNvSpPr txBox="1">
            <a:spLocks noGrp="1"/>
          </p:cNvSpPr>
          <p:nvPr>
            <p:ph type="body" sz="quarter" idx="23"/>
          </p:nvPr>
        </p:nvSpPr>
        <p:spPr>
          <a:xfrm>
            <a:off x="8594006" y="10129773"/>
            <a:ext cx="7195988" cy="1139191"/>
          </a:xfrm>
          <a:prstGeom prst="rect">
            <a:avLst/>
          </a:prstGeom>
        </p:spPr>
        <p:txBody>
          <a:bodyPr>
            <a:spAutoFit/>
          </a:bodyPr>
          <a:lstStyle/>
          <a:p>
            <a:pPr marL="0" indent="0" algn="ctr" defTabSz="457200">
              <a:lnSpc>
                <a:spcPct val="90000"/>
              </a:lnSpc>
              <a:buSzTx/>
              <a:buNone/>
              <a:defRPr sz="3200"/>
            </a:pPr>
            <a:r>
              <a:t>went on to give and/or volunteer </a:t>
            </a:r>
            <a:br/>
            <a:r>
              <a:t>after participating in Missions</a:t>
            </a:r>
          </a:p>
        </p:txBody>
      </p:sp>
      <p:sp>
        <p:nvSpPr>
          <p:cNvPr id="816" name="of remote workforces  participated"/>
          <p:cNvSpPr txBox="1">
            <a:spLocks noGrp="1"/>
          </p:cNvSpPr>
          <p:nvPr>
            <p:ph type="body" sz="quarter" idx="24"/>
          </p:nvPr>
        </p:nvSpPr>
        <p:spPr>
          <a:xfrm>
            <a:off x="16644735" y="10129773"/>
            <a:ext cx="6588530" cy="1139191"/>
          </a:xfrm>
          <a:prstGeom prst="rect">
            <a:avLst/>
          </a:prstGeom>
        </p:spPr>
        <p:txBody>
          <a:bodyPr>
            <a:spAutoFit/>
          </a:bodyPr>
          <a:lstStyle/>
          <a:p>
            <a:pPr marL="0" indent="0" algn="ctr" defTabSz="457200">
              <a:lnSpc>
                <a:spcPct val="90000"/>
              </a:lnSpc>
              <a:buSzTx/>
              <a:buNone/>
              <a:defRPr sz="3200">
                <a:solidFill>
                  <a:schemeClr val="accent1">
                    <a:hueOff val="-1744305"/>
                    <a:satOff val="75409"/>
                    <a:lumOff val="-47058"/>
                  </a:schemeClr>
                </a:solidFill>
              </a:defRPr>
            </a:pPr>
            <a:r>
              <a:t>of remote workforces </a:t>
            </a:r>
            <a:br/>
            <a:r>
              <a:t>participated</a:t>
            </a:r>
          </a:p>
        </p:txBody>
      </p:sp>
      <p:graphicFrame>
        <p:nvGraphicFramePr>
          <p:cNvPr id="817" name="2D Donut Chart"/>
          <p:cNvGraphicFramePr/>
          <p:nvPr/>
        </p:nvGraphicFramePr>
        <p:xfrm>
          <a:off x="9392559" y="4017730"/>
          <a:ext cx="5598882" cy="5598882"/>
        </p:xfrm>
        <a:graphic>
          <a:graphicData uri="http://schemas.openxmlformats.org/drawingml/2006/chart">
            <c:chart xmlns:c="http://schemas.openxmlformats.org/drawingml/2006/chart" xmlns:r="http://schemas.openxmlformats.org/officeDocument/2006/relationships" r:id="rId4"/>
          </a:graphicData>
        </a:graphic>
      </p:graphicFrame>
      <p:sp>
        <p:nvSpPr>
          <p:cNvPr id="818" name="20%"/>
          <p:cNvSpPr txBox="1">
            <a:spLocks noGrp="1"/>
          </p:cNvSpPr>
          <p:nvPr>
            <p:ph type="body" sz="quarter" idx="25"/>
          </p:nvPr>
        </p:nvSpPr>
        <p:spPr>
          <a:xfrm>
            <a:off x="9227422" y="5568338"/>
            <a:ext cx="5929157" cy="2362201"/>
          </a:xfrm>
          <a:prstGeom prst="rect">
            <a:avLst/>
          </a:prstGeom>
        </p:spPr>
        <p:txBody>
          <a:bodyPr anchor="b">
            <a:spAutoFit/>
          </a:bodyPr>
          <a:lstStyle>
            <a:lvl1pPr marL="0" indent="0" algn="ctr" defTabSz="457200">
              <a:lnSpc>
                <a:spcPct val="80000"/>
              </a:lnSpc>
              <a:buSzTx/>
              <a:buNone/>
              <a:defRPr sz="12000" i="1" spc="-239">
                <a:uFill>
                  <a:solidFill>
                    <a:schemeClr val="accent6">
                      <a:hueOff val="7861421"/>
                      <a:satOff val="-3448"/>
                      <a:lumOff val="40208"/>
                    </a:schemeClr>
                  </a:solidFill>
                </a:uFill>
                <a:latin typeface="Literata"/>
                <a:ea typeface="Literata"/>
                <a:cs typeface="Literata"/>
                <a:sym typeface="Literata Medium"/>
              </a:defRPr>
            </a:lvl1pPr>
          </a:lstStyle>
          <a:p>
            <a:r>
              <a:t>20%</a:t>
            </a:r>
          </a:p>
        </p:txBody>
      </p:sp>
      <p:graphicFrame>
        <p:nvGraphicFramePr>
          <p:cNvPr id="819" name="2D Donut Chart"/>
          <p:cNvGraphicFramePr/>
          <p:nvPr/>
        </p:nvGraphicFramePr>
        <p:xfrm>
          <a:off x="17139560" y="4017730"/>
          <a:ext cx="5598882" cy="5598882"/>
        </p:xfrm>
        <a:graphic>
          <a:graphicData uri="http://schemas.openxmlformats.org/drawingml/2006/chart">
            <c:chart xmlns:c="http://schemas.openxmlformats.org/drawingml/2006/chart" xmlns:r="http://schemas.openxmlformats.org/officeDocument/2006/relationships" r:id="rId5"/>
          </a:graphicData>
        </a:graphic>
      </p:graphicFrame>
      <p:sp>
        <p:nvSpPr>
          <p:cNvPr id="820" name="80%"/>
          <p:cNvSpPr txBox="1">
            <a:spLocks noGrp="1"/>
          </p:cNvSpPr>
          <p:nvPr>
            <p:ph type="body" sz="quarter" idx="26"/>
          </p:nvPr>
        </p:nvSpPr>
        <p:spPr>
          <a:xfrm>
            <a:off x="16974422" y="5568338"/>
            <a:ext cx="5929157" cy="2362201"/>
          </a:xfrm>
          <a:prstGeom prst="rect">
            <a:avLst/>
          </a:prstGeom>
        </p:spPr>
        <p:txBody>
          <a:bodyPr anchor="b">
            <a:spAutoFit/>
          </a:bodyPr>
          <a:lstStyle>
            <a:lvl1pPr marL="0" indent="0" algn="ctr" defTabSz="457200">
              <a:lnSpc>
                <a:spcPct val="80000"/>
              </a:lnSpc>
              <a:buSzTx/>
              <a:buNone/>
              <a:defRPr sz="12000" i="1" spc="-239">
                <a:solidFill>
                  <a:schemeClr val="accent1">
                    <a:hueOff val="-1744305"/>
                    <a:satOff val="75409"/>
                    <a:lumOff val="-47058"/>
                  </a:schemeClr>
                </a:solidFill>
                <a:uFill>
                  <a:solidFill>
                    <a:schemeClr val="accent6">
                      <a:hueOff val="7861421"/>
                      <a:satOff val="-3448"/>
                      <a:lumOff val="40208"/>
                    </a:schemeClr>
                  </a:solidFill>
                </a:uFill>
                <a:latin typeface="Literata"/>
                <a:ea typeface="Literata"/>
                <a:cs typeface="Literata"/>
                <a:sym typeface="Literata Medium"/>
              </a:defRPr>
            </a:lvl1pPr>
          </a:lstStyle>
          <a:p>
            <a:r>
              <a:t>80%</a:t>
            </a:r>
          </a:p>
        </p:txBody>
      </p:sp>
      <p:sp>
        <p:nvSpPr>
          <p:cNvPr id="821" name="Pie Chart Stats"/>
          <p:cNvSpPr txBox="1">
            <a:spLocks noGrp="1"/>
          </p:cNvSpPr>
          <p:nvPr>
            <p:ph type="body" sz="quarter" idx="27"/>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Pie Chart Stats</a:t>
            </a:r>
          </a:p>
        </p:txBody>
      </p:sp>
      <p:sp>
        <p:nvSpPr>
          <p:cNvPr id="822" name="Subtitle if needed"/>
          <p:cNvSpPr txBox="1">
            <a:spLocks noGrp="1"/>
          </p:cNvSpPr>
          <p:nvPr>
            <p:ph type="body" sz="quarter" idx="28"/>
          </p:nvPr>
        </p:nvSpPr>
        <p:spPr>
          <a:xfrm>
            <a:off x="1016088" y="2025180"/>
            <a:ext cx="22351823" cy="622301"/>
          </a:xfrm>
          <a:prstGeom prst="rect">
            <a:avLst/>
          </a:prstGeom>
        </p:spPr>
        <p:txBody>
          <a:bodyPr anchor="ctr">
            <a:spAutoFit/>
          </a:bodyPr>
          <a:lstStyle>
            <a:lvl1pPr marL="0" indent="0" algn="ctr">
              <a:buSzTx/>
              <a:buNone/>
              <a:defRPr sz="3000"/>
            </a:lvl1pPr>
          </a:lstStyle>
          <a:p>
            <a:r>
              <a:t>Subtitle if needed</a:t>
            </a:r>
          </a:p>
        </p:txBody>
      </p:sp>
    </p:spTree>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x">
  <p:cSld name="Photo small">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829" name="Image" descr="Image"/>
          <p:cNvPicPr>
            <a:picLocks noChangeAspect="1"/>
          </p:cNvPicPr>
          <p:nvPr/>
        </p:nvPicPr>
        <p:blipFill>
          <a:blip r:embed="rId2"/>
          <a:stretch>
            <a:fillRect/>
          </a:stretch>
        </p:blipFill>
        <p:spPr>
          <a:xfrm>
            <a:off x="11507989" y="880732"/>
            <a:ext cx="11900556" cy="11954536"/>
          </a:xfrm>
          <a:prstGeom prst="rect">
            <a:avLst/>
          </a:prstGeom>
          <a:ln w="12700">
            <a:miter lim="400000"/>
          </a:ln>
        </p:spPr>
      </p:pic>
      <p:pic>
        <p:nvPicPr>
          <p:cNvPr id="830"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sp>
        <p:nvSpPr>
          <p:cNvPr id="831" name="Headline goes here"/>
          <p:cNvSpPr txBox="1">
            <a:spLocks noGrp="1"/>
          </p:cNvSpPr>
          <p:nvPr>
            <p:ph type="body" sz="quarter" idx="21"/>
          </p:nvPr>
        </p:nvSpPr>
        <p:spPr>
          <a:xfrm>
            <a:off x="1016969" y="2650278"/>
            <a:ext cx="11658067" cy="1231901"/>
          </a:xfrm>
          <a:prstGeom prst="rect">
            <a:avLst/>
          </a:prstGeom>
        </p:spPr>
        <p:txBody>
          <a:bodyPr anchor="b">
            <a:spAutoFit/>
          </a:bodyPr>
          <a:lstStyle/>
          <a:p>
            <a:pPr marL="0" indent="0">
              <a:lnSpc>
                <a:spcPct val="80000"/>
              </a:lnSpc>
              <a:buSzTx/>
              <a:buNone/>
              <a:defRPr sz="6000">
                <a:latin typeface="+mj-lt"/>
                <a:ea typeface="+mj-ea"/>
                <a:cs typeface="+mj-cs"/>
                <a:sym typeface="Literata Regular"/>
              </a:defRPr>
            </a:pPr>
            <a:r>
              <a:t>Headline goes </a:t>
            </a:r>
            <a:r>
              <a:rPr i="1">
                <a:solidFill>
                  <a:schemeClr val="accent1">
                    <a:hueOff val="-1744305"/>
                    <a:satOff val="75409"/>
                    <a:lumOff val="-47058"/>
                  </a:schemeClr>
                </a:solidFill>
                <a:latin typeface="Literata"/>
                <a:ea typeface="Literata"/>
                <a:cs typeface="Literata"/>
                <a:sym typeface="Literata Medium"/>
              </a:rPr>
              <a:t>here</a:t>
            </a:r>
          </a:p>
        </p:txBody>
      </p:sp>
      <p:sp>
        <p:nvSpPr>
          <p:cNvPr id="832" name="Lorem ipsum dolor sit amet, consectetur adipiscing elit, sed do eiusmod tempor incididunt ut labore et dolore magna aliqua. Eros in cursus turpis massa tincidunt dui ut ornare. Quis viverra nibh cras pulvinar mattis. Sit amet mattis vulputate enim nulla "/>
          <p:cNvSpPr txBox="1">
            <a:spLocks noGrp="1"/>
          </p:cNvSpPr>
          <p:nvPr>
            <p:ph type="body" sz="quarter" idx="22"/>
          </p:nvPr>
        </p:nvSpPr>
        <p:spPr>
          <a:xfrm>
            <a:off x="1016969" y="5047985"/>
            <a:ext cx="8170542" cy="7842714"/>
          </a:xfrm>
          <a:prstGeom prst="rect">
            <a:avLst/>
          </a:prstGeom>
        </p:spPr>
        <p:txBody>
          <a:bodyPr>
            <a:noAutofit/>
          </a:bodyPr>
          <a:lstStyle/>
          <a:p>
            <a:pPr marL="0" indent="0" defTabSz="457200">
              <a:spcBef>
                <a:spcPts val="1400"/>
              </a:spcBef>
              <a:buSzTx/>
              <a:buNone/>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marL="0" indent="0" defTabSz="457200">
              <a:spcBef>
                <a:spcPts val="1400"/>
              </a:spcBef>
              <a:buSzTx/>
              <a:buNone/>
            </a:pPr>
            <a:endParaRPr/>
          </a:p>
          <a:p>
            <a:pPr marL="0" indent="0" defTabSz="457200">
              <a:spcBef>
                <a:spcPts val="1400"/>
              </a:spcBef>
              <a:buSzTx/>
              <a:buNone/>
              <a:defRPr b="1"/>
            </a:pPr>
            <a:r>
              <a:t>Subhead</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0" indent="0" defTabSz="457200">
              <a:spcBef>
                <a:spcPts val="1400"/>
              </a:spcBef>
              <a:buSzTx/>
              <a:buNone/>
            </a:pPr>
            <a:endParaRPr/>
          </a:p>
          <a:p>
            <a:pPr marL="0" indent="0" defTabSz="457200">
              <a:spcBef>
                <a:spcPts val="1400"/>
              </a:spcBef>
              <a:buSzTx/>
              <a:buNone/>
            </a:pPr>
            <a:r>
              <a:t> </a:t>
            </a:r>
          </a:p>
        </p:txBody>
      </p:sp>
      <p:sp>
        <p:nvSpPr>
          <p:cNvPr id="833" name="Subhead goes here"/>
          <p:cNvSpPr txBox="1">
            <a:spLocks noGrp="1"/>
          </p:cNvSpPr>
          <p:nvPr>
            <p:ph type="body" sz="quarter" idx="23"/>
          </p:nvPr>
        </p:nvSpPr>
        <p:spPr>
          <a:xfrm>
            <a:off x="1047100" y="4385733"/>
            <a:ext cx="3691944" cy="622301"/>
          </a:xfrm>
          <a:prstGeom prst="rect">
            <a:avLst/>
          </a:prstGeom>
        </p:spPr>
        <p:txBody>
          <a:bodyPr wrap="none" anchor="b">
            <a:spAutoFit/>
          </a:bodyPr>
          <a:lstStyle>
            <a:lvl1pPr marL="0" indent="0">
              <a:spcBef>
                <a:spcPts val="2000"/>
              </a:spcBef>
              <a:buSzTx/>
              <a:buNone/>
              <a:defRPr sz="3000" b="1"/>
            </a:lvl1pPr>
          </a:lstStyle>
          <a:p>
            <a:r>
              <a:t>Subhead goes here</a:t>
            </a:r>
          </a:p>
        </p:txBody>
      </p:sp>
      <p:sp>
        <p:nvSpPr>
          <p:cNvPr id="834" name="Drag photo into square"/>
          <p:cNvSpPr>
            <a:spLocks noGrp="1"/>
          </p:cNvSpPr>
          <p:nvPr>
            <p:ph type="body" sz="quarter" idx="24"/>
          </p:nvPr>
        </p:nvSpPr>
        <p:spPr>
          <a:xfrm>
            <a:off x="13696083" y="3205508"/>
            <a:ext cx="7749209" cy="7749209"/>
          </a:xfrm>
          <a:prstGeom prst="roundRect">
            <a:avLst>
              <a:gd name="adj" fmla="val 3538"/>
            </a:avLst>
          </a:prstGeom>
          <a:solidFill>
            <a:schemeClr val="accent3"/>
          </a:solidFill>
        </p:spPr>
        <p:txBody>
          <a:bodyPr anchor="ctr">
            <a:noAutofit/>
          </a:bodyPr>
          <a:lstStyle>
            <a:lvl1pPr marL="0" indent="0" algn="ctr">
              <a:buSzTx/>
              <a:buNone/>
            </a:lvl1pPr>
          </a:lstStyle>
          <a:p>
            <a:r>
              <a:t>Drag photo into square</a:t>
            </a:r>
          </a:p>
        </p:txBody>
      </p:sp>
      <p:sp>
        <p:nvSpPr>
          <p:cNvPr id="835" name="Slide Number"/>
          <p:cNvSpPr txBox="1">
            <a:spLocks noGrp="1"/>
          </p:cNvSpPr>
          <p:nvPr>
            <p:ph type="sldNum" sz="quarter" idx="2"/>
          </p:nvPr>
        </p:nvSpPr>
        <p:spPr>
          <a:xfrm>
            <a:off x="23748035"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over Pattern 4">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48" name="Image" descr="Image"/>
          <p:cNvPicPr>
            <a:picLocks noChangeAspect="1"/>
          </p:cNvPicPr>
          <p:nvPr/>
        </p:nvPicPr>
        <p:blipFill>
          <a:blip r:embed="rId2"/>
          <a:srcRect t="11909" b="20408"/>
          <a:stretch>
            <a:fillRect/>
          </a:stretch>
        </p:blipFill>
        <p:spPr>
          <a:xfrm>
            <a:off x="2592243" y="-3990"/>
            <a:ext cx="19324482" cy="13723980"/>
          </a:xfrm>
          <a:prstGeom prst="rect">
            <a:avLst/>
          </a:prstGeom>
          <a:ln w="12700">
            <a:miter lim="400000"/>
          </a:ln>
        </p:spPr>
      </p:pic>
      <p:sp>
        <p:nvSpPr>
          <p:cNvPr id="49" name="Shape"/>
          <p:cNvSpPr/>
          <p:nvPr/>
        </p:nvSpPr>
        <p:spPr>
          <a:xfrm>
            <a:off x="0" y="6408016"/>
            <a:ext cx="24384000" cy="7320379"/>
          </a:xfrm>
          <a:custGeom>
            <a:avLst/>
            <a:gdLst/>
            <a:ahLst/>
            <a:cxnLst>
              <a:cxn ang="0">
                <a:pos x="wd2" y="hd2"/>
              </a:cxn>
              <a:cxn ang="5400000">
                <a:pos x="wd2" y="hd2"/>
              </a:cxn>
              <a:cxn ang="10800000">
                <a:pos x="wd2" y="hd2"/>
              </a:cxn>
              <a:cxn ang="16200000">
                <a:pos x="wd2" y="hd2"/>
              </a:cxn>
            </a:cxnLst>
            <a:rect l="0" t="0" r="r" b="b"/>
            <a:pathLst>
              <a:path w="21600" h="21566" extrusionOk="0">
                <a:moveTo>
                  <a:pt x="0" y="3541"/>
                </a:moveTo>
                <a:cubicBezTo>
                  <a:pt x="3633" y="1149"/>
                  <a:pt x="7294" y="-34"/>
                  <a:pt x="10957" y="1"/>
                </a:cubicBezTo>
                <a:cubicBezTo>
                  <a:pt x="14516" y="34"/>
                  <a:pt x="18070" y="1217"/>
                  <a:pt x="21600" y="3541"/>
                </a:cubicBezTo>
                <a:lnTo>
                  <a:pt x="21600" y="21566"/>
                </a:lnTo>
                <a:lnTo>
                  <a:pt x="0" y="21566"/>
                </a:lnTo>
                <a:lnTo>
                  <a:pt x="0" y="3541"/>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50" name="Cover Page Key Word Headline"/>
          <p:cNvSpPr txBox="1">
            <a:spLocks noGrp="1"/>
          </p:cNvSpPr>
          <p:nvPr>
            <p:ph type="body" sz="quarter" idx="21"/>
          </p:nvPr>
        </p:nvSpPr>
        <p:spPr>
          <a:xfrm>
            <a:off x="1738992" y="10105660"/>
            <a:ext cx="20906016" cy="1612901"/>
          </a:xfrm>
          <a:prstGeom prst="rect">
            <a:avLst/>
          </a:prstGeom>
        </p:spPr>
        <p:txBody>
          <a:bodyPr>
            <a:spAutoFit/>
          </a:bodyPr>
          <a:lstStyle/>
          <a:p>
            <a:pPr marL="0" indent="0" algn="ctr" defTabSz="825500">
              <a:lnSpc>
                <a:spcPct val="80000"/>
              </a:lnSpc>
              <a:buSzTx/>
              <a:buNone/>
              <a:defRPr sz="8000">
                <a:latin typeface="+mj-lt"/>
                <a:ea typeface="+mj-ea"/>
                <a:cs typeface="+mj-cs"/>
                <a:sym typeface="Literata Regular"/>
              </a:defRPr>
            </a:pPr>
            <a:r>
              <a:t>Cover Page </a:t>
            </a:r>
            <a:r>
              <a:rPr i="1">
                <a:solidFill>
                  <a:schemeClr val="accent2">
                    <a:hueOff val="-16920000"/>
                    <a:satOff val="75000"/>
                    <a:lumOff val="-52156"/>
                  </a:schemeClr>
                </a:solidFill>
              </a:rPr>
              <a:t>Key Word</a:t>
            </a:r>
            <a:r>
              <a:t> Headline</a:t>
            </a:r>
          </a:p>
        </p:txBody>
      </p:sp>
      <p:sp>
        <p:nvSpPr>
          <p:cNvPr id="51" name="Subtitle if needed"/>
          <p:cNvSpPr txBox="1">
            <a:spLocks noGrp="1"/>
          </p:cNvSpPr>
          <p:nvPr>
            <p:ph type="body" sz="quarter" idx="22"/>
          </p:nvPr>
        </p:nvSpPr>
        <p:spPr>
          <a:xfrm>
            <a:off x="1016088" y="11613680"/>
            <a:ext cx="22351823" cy="800101"/>
          </a:xfrm>
          <a:prstGeom prst="rect">
            <a:avLst/>
          </a:prstGeom>
        </p:spPr>
        <p:txBody>
          <a:bodyPr anchor="ctr">
            <a:spAutoFit/>
          </a:bodyPr>
          <a:lstStyle>
            <a:lvl1pPr marL="0" indent="0" algn="ctr" defTabSz="825500">
              <a:lnSpc>
                <a:spcPct val="90000"/>
              </a:lnSpc>
              <a:buSzTx/>
              <a:buNone/>
              <a:defRPr sz="4000"/>
            </a:lvl1pPr>
          </a:lstStyle>
          <a:p>
            <a:r>
              <a:t>Subtitle if needed</a:t>
            </a:r>
          </a:p>
        </p:txBody>
      </p:sp>
      <p:pic>
        <p:nvPicPr>
          <p:cNvPr id="52" name="Image" descr="Image"/>
          <p:cNvPicPr>
            <a:picLocks noChangeAspect="1"/>
          </p:cNvPicPr>
          <p:nvPr/>
        </p:nvPicPr>
        <p:blipFill>
          <a:blip r:embed="rId3"/>
          <a:stretch>
            <a:fillRect/>
          </a:stretch>
        </p:blipFill>
        <p:spPr>
          <a:xfrm>
            <a:off x="10034504" y="7722592"/>
            <a:ext cx="4314992" cy="1166417"/>
          </a:xfrm>
          <a:prstGeom prst="rect">
            <a:avLst/>
          </a:prstGeom>
          <a:ln w="12700">
            <a:miter lim="400000"/>
          </a:ln>
        </p:spPr>
      </p:pic>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x">
  <p:cSld name="Media story">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842" name="Image" descr="Image"/>
          <p:cNvPicPr>
            <a:picLocks noChangeAspect="1"/>
          </p:cNvPicPr>
          <p:nvPr/>
        </p:nvPicPr>
        <p:blipFill>
          <a:blip r:embed="rId2">
            <a:alphaModFix amt="10000"/>
          </a:blip>
          <a:srcRect l="1112" t="62253" r="75393" b="6310"/>
          <a:stretch>
            <a:fillRect/>
          </a:stretch>
        </p:blipFill>
        <p:spPr>
          <a:xfrm rot="5400000">
            <a:off x="18503574" y="7841396"/>
            <a:ext cx="5182252" cy="6608288"/>
          </a:xfrm>
          <a:prstGeom prst="rect">
            <a:avLst/>
          </a:prstGeom>
          <a:ln w="12700">
            <a:miter lim="400000"/>
          </a:ln>
        </p:spPr>
      </p:pic>
      <p:pic>
        <p:nvPicPr>
          <p:cNvPr id="843"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844" name="In August 2019, the Business Roundtable, made up of nearly 200  CEOs, issued a new statement proclaiming that driving shareholder  value is no longer the sole business objective. They expanded their  mission beyond mere wealth creation to include taking "/>
          <p:cNvSpPr txBox="1">
            <a:spLocks noGrp="1"/>
          </p:cNvSpPr>
          <p:nvPr>
            <p:ph type="body" sz="quarter" idx="21"/>
          </p:nvPr>
        </p:nvSpPr>
        <p:spPr>
          <a:xfrm>
            <a:off x="12284239" y="5111419"/>
            <a:ext cx="10522114" cy="5511801"/>
          </a:xfrm>
          <a:prstGeom prst="rect">
            <a:avLst/>
          </a:prstGeom>
        </p:spPr>
        <p:txBody>
          <a:bodyPr>
            <a:spAutoFit/>
          </a:bodyPr>
          <a:lstStyle/>
          <a:p>
            <a:pPr marL="0" indent="0" defTabSz="825500">
              <a:spcBef>
                <a:spcPts val="3000"/>
              </a:spcBef>
              <a:buSzTx/>
              <a:buNone/>
              <a:defRPr>
                <a:solidFill>
                  <a:schemeClr val="accent6">
                    <a:hueOff val="7861421"/>
                    <a:satOff val="-3448"/>
                    <a:lumOff val="40208"/>
                  </a:schemeClr>
                </a:solidFill>
              </a:defRPr>
            </a:pPr>
            <a:r>
              <a:t>In August 2019, the Business Roundtable, made up of nearly 200 </a:t>
            </a:r>
            <a:br/>
            <a:r>
              <a:t>CEOs, issued a new statement proclaiming that driving shareholder </a:t>
            </a:r>
            <a:br/>
            <a:r>
              <a:t>value is no longer the sole business objective. They expanded their </a:t>
            </a:r>
            <a:br/>
            <a:r>
              <a:t>mission beyond mere wealth creation to include taking care of </a:t>
            </a:r>
            <a:br/>
            <a:r>
              <a:t>employees (past and present) and helping their communities.</a:t>
            </a:r>
          </a:p>
          <a:p>
            <a:pPr marL="0" indent="0" defTabSz="825500">
              <a:spcBef>
                <a:spcPts val="3000"/>
              </a:spcBef>
              <a:buSzTx/>
              <a:buNone/>
              <a:defRPr>
                <a:solidFill>
                  <a:schemeClr val="accent6">
                    <a:hueOff val="7861421"/>
                    <a:satOff val="-3448"/>
                    <a:lumOff val="40208"/>
                  </a:schemeClr>
                </a:solidFill>
              </a:defRPr>
            </a:pPr>
            <a:r>
              <a:t>Meanwhile, Environmental Social &amp; Governance (ESG) is fast becoming the lens through which investors, consumers, employees and other stakeholders assess the identity and efficacy of a company. We are seeing many more companies use their programs and our technology as a strategic lever for improving their ESG profile and other cultural outcomes.</a:t>
            </a:r>
          </a:p>
        </p:txBody>
      </p:sp>
      <p:sp>
        <p:nvSpPr>
          <p:cNvPr id="845" name="The Rising Power of Purpose"/>
          <p:cNvSpPr txBox="1">
            <a:spLocks noGrp="1"/>
          </p:cNvSpPr>
          <p:nvPr>
            <p:ph type="body" sz="quarter" idx="22"/>
          </p:nvPr>
        </p:nvSpPr>
        <p:spPr>
          <a:xfrm>
            <a:off x="12359704" y="3555669"/>
            <a:ext cx="8138161" cy="1041401"/>
          </a:xfrm>
          <a:prstGeom prst="rect">
            <a:avLst/>
          </a:prstGeom>
        </p:spPr>
        <p:txBody>
          <a:bodyPr wrap="none">
            <a:spAutoFit/>
          </a:bodyPr>
          <a:lstStyle/>
          <a:p>
            <a:pPr marL="0" indent="0" defTabSz="457200">
              <a:lnSpc>
                <a:spcPct val="80000"/>
              </a:lnSpc>
              <a:buSzTx/>
              <a:buNone/>
              <a:defRPr sz="5000" spc="-100">
                <a:solidFill>
                  <a:schemeClr val="accent6">
                    <a:hueOff val="7861421"/>
                    <a:satOff val="-3448"/>
                    <a:lumOff val="40208"/>
                  </a:schemeClr>
                </a:solidFill>
                <a:uFill>
                  <a:solidFill>
                    <a:schemeClr val="accent6">
                      <a:hueOff val="7861421"/>
                      <a:satOff val="-3448"/>
                      <a:lumOff val="40208"/>
                    </a:schemeClr>
                  </a:solidFill>
                </a:uFill>
                <a:latin typeface="+mj-lt"/>
                <a:ea typeface="+mj-ea"/>
                <a:cs typeface="+mj-cs"/>
                <a:sym typeface="Literata Regular"/>
              </a:defRPr>
            </a:pPr>
            <a:r>
              <a:t>The Rising </a:t>
            </a:r>
            <a:r>
              <a:rPr i="1">
                <a:solidFill>
                  <a:schemeClr val="accent2">
                    <a:hueOff val="-16920000"/>
                    <a:satOff val="75000"/>
                    <a:lumOff val="-52156"/>
                  </a:schemeClr>
                </a:solidFill>
                <a:latin typeface="Literata"/>
                <a:ea typeface="Literata"/>
                <a:cs typeface="Literata"/>
                <a:sym typeface="Literata Medium"/>
              </a:rPr>
              <a:t>Power of Purpose</a:t>
            </a:r>
          </a:p>
        </p:txBody>
      </p:sp>
      <p:sp>
        <p:nvSpPr>
          <p:cNvPr id="846" name="Space for media story"/>
          <p:cNvSpPr>
            <a:spLocks noGrp="1"/>
          </p:cNvSpPr>
          <p:nvPr>
            <p:ph type="body" sz="half" idx="23"/>
          </p:nvPr>
        </p:nvSpPr>
        <p:spPr>
          <a:xfrm>
            <a:off x="-8467" y="1397000"/>
            <a:ext cx="11398383" cy="10922000"/>
          </a:xfrm>
          <a:prstGeom prst="rect">
            <a:avLst/>
          </a:prstGeom>
          <a:solidFill>
            <a:schemeClr val="accent6">
              <a:hueOff val="7861421"/>
              <a:satOff val="-3448"/>
              <a:lumOff val="40208"/>
            </a:schemeClr>
          </a:solidFill>
        </p:spPr>
        <p:txBody>
          <a:bodyPr anchor="ctr">
            <a:noAutofit/>
          </a:bodyPr>
          <a:lstStyle>
            <a:lvl1pPr marL="0" indent="0" algn="ctr">
              <a:buSzTx/>
              <a:buNone/>
            </a:lvl1pPr>
          </a:lstStyle>
          <a:p>
            <a:r>
              <a:t>Space for media story</a:t>
            </a:r>
          </a:p>
        </p:txBody>
      </p:sp>
      <p:sp>
        <p:nvSpPr>
          <p:cNvPr id="847" name="Slide Number"/>
          <p:cNvSpPr txBox="1">
            <a:spLocks noGrp="1"/>
          </p:cNvSpPr>
          <p:nvPr>
            <p:ph type="sldNum" sz="quarter" idx="2"/>
          </p:nvPr>
        </p:nvSpPr>
        <p:spPr>
          <a:xfrm>
            <a:off x="237438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x">
  <p:cSld name="Laptop">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854"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855" name="Image" descr="Image"/>
          <p:cNvPicPr>
            <a:picLocks noChangeAspect="1"/>
          </p:cNvPicPr>
          <p:nvPr/>
        </p:nvPicPr>
        <p:blipFill>
          <a:blip r:embed="rId3"/>
          <a:srcRect t="52044" r="53888"/>
          <a:stretch>
            <a:fillRect/>
          </a:stretch>
        </p:blipFill>
        <p:spPr>
          <a:xfrm rot="5400000">
            <a:off x="14285256" y="3595760"/>
            <a:ext cx="10171302" cy="10081142"/>
          </a:xfrm>
          <a:prstGeom prst="rect">
            <a:avLst/>
          </a:prstGeom>
          <a:ln w="12700">
            <a:miter lim="400000"/>
          </a:ln>
        </p:spPr>
      </p:pic>
      <p:pic>
        <p:nvPicPr>
          <p:cNvPr id="856" name="Image" descr="Image"/>
          <p:cNvPicPr>
            <a:picLocks noChangeAspect="1"/>
          </p:cNvPicPr>
          <p:nvPr/>
        </p:nvPicPr>
        <p:blipFill>
          <a:blip r:embed="rId4"/>
          <a:stretch>
            <a:fillRect/>
          </a:stretch>
        </p:blipFill>
        <p:spPr>
          <a:xfrm>
            <a:off x="8752099" y="1882203"/>
            <a:ext cx="18428336" cy="10662794"/>
          </a:xfrm>
          <a:prstGeom prst="rect">
            <a:avLst/>
          </a:prstGeom>
          <a:ln w="12700">
            <a:miter lim="400000"/>
          </a:ln>
          <a:effectLst>
            <a:outerShdw blurRad="254000" dir="5400000" rotWithShape="0">
              <a:srgbClr val="000000">
                <a:alpha val="40000"/>
              </a:srgbClr>
            </a:outerShdw>
          </a:effectLst>
        </p:spPr>
      </p:pic>
      <p:sp>
        <p:nvSpPr>
          <p:cNvPr id="857" name="Rectangle"/>
          <p:cNvSpPr>
            <a:spLocks noGrp="1"/>
          </p:cNvSpPr>
          <p:nvPr>
            <p:ph type="body" sz="half" idx="21"/>
          </p:nvPr>
        </p:nvSpPr>
        <p:spPr>
          <a:xfrm>
            <a:off x="10807700" y="2618528"/>
            <a:ext cx="13621411" cy="9005359"/>
          </a:xfrm>
          <a:prstGeom prst="rect">
            <a:avLst/>
          </a:pr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858" name="Slide Number"/>
          <p:cNvSpPr txBox="1">
            <a:spLocks noGrp="1"/>
          </p:cNvSpPr>
          <p:nvPr>
            <p:ph type="sldNum" sz="quarter" idx="2"/>
          </p:nvPr>
        </p:nvSpPr>
        <p:spPr>
          <a:xfrm>
            <a:off x="23688768" y="130491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859" name="Headline goes here"/>
          <p:cNvSpPr txBox="1"/>
          <p:nvPr/>
        </p:nvSpPr>
        <p:spPr>
          <a:xfrm>
            <a:off x="1016969" y="2235735"/>
            <a:ext cx="7811885"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p>
            <a:pPr>
              <a:lnSpc>
                <a:spcPct val="80000"/>
              </a:lnSpc>
              <a:defRPr sz="6000">
                <a:latin typeface="+mj-lt"/>
                <a:ea typeface="+mj-ea"/>
                <a:cs typeface="+mj-cs"/>
                <a:sym typeface="Literata Regular"/>
              </a:defRPr>
            </a:pPr>
            <a:r>
              <a:t>Headline goes </a:t>
            </a:r>
            <a:r>
              <a:rPr i="1">
                <a:solidFill>
                  <a:schemeClr val="accent1">
                    <a:hueOff val="-1744305"/>
                    <a:satOff val="75409"/>
                    <a:lumOff val="-47058"/>
                  </a:schemeClr>
                </a:solidFill>
                <a:latin typeface="Literata"/>
                <a:ea typeface="Literata"/>
                <a:cs typeface="Literata"/>
                <a:sym typeface="Literata Medium"/>
              </a:rPr>
              <a:t>here</a:t>
            </a:r>
          </a:p>
        </p:txBody>
      </p:sp>
      <p:sp>
        <p:nvSpPr>
          <p:cNvPr id="860" name="Subhead goes here…"/>
          <p:cNvSpPr txBox="1"/>
          <p:nvPr/>
        </p:nvSpPr>
        <p:spPr>
          <a:xfrm>
            <a:off x="1016969" y="4210108"/>
            <a:ext cx="7811885" cy="72701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spcBef>
                <a:spcPts val="2000"/>
              </a:spcBef>
              <a:defRPr sz="3000" b="1"/>
            </a:pPr>
            <a:r>
              <a:t>Subhead goes here</a:t>
            </a:r>
          </a:p>
          <a:p>
            <a:pPr defTabSz="457200">
              <a:spcBef>
                <a:spcPts val="2000"/>
              </a:spcBef>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defTabSz="457200">
              <a:spcBef>
                <a:spcPts val="1400"/>
              </a:spcBef>
            </a:pPr>
            <a:endParaRPr/>
          </a:p>
          <a:p>
            <a:pPr defTabSz="457200">
              <a:spcBef>
                <a:spcPts val="1400"/>
              </a:spcBef>
              <a:defRPr b="1"/>
            </a:pPr>
            <a:r>
              <a:t>Subhead</a:t>
            </a:r>
          </a:p>
          <a:p>
            <a:pPr marL="330199" indent="-330199" defTabSz="457200">
              <a:spcBef>
                <a:spcPts val="1400"/>
              </a:spcBef>
              <a:buClr>
                <a:schemeClr val="accent1">
                  <a:hueOff val="-1744305"/>
                  <a:satOff val="75409"/>
                  <a:lumOff val="-47058"/>
                </a:schemeClr>
              </a:buClr>
              <a:buSzPct val="100000"/>
              <a:buChar char="•"/>
              <a:defRPr sz="2200"/>
            </a:pPr>
            <a:r>
              <a:t>Lorem ipsum dolor sit amet</a:t>
            </a:r>
          </a:p>
          <a:p>
            <a:pPr marL="330199" indent="-330199" defTabSz="457200">
              <a:spcBef>
                <a:spcPts val="1400"/>
              </a:spcBef>
              <a:buClr>
                <a:schemeClr val="accent1">
                  <a:hueOff val="-1744305"/>
                  <a:satOff val="75409"/>
                  <a:lumOff val="-47058"/>
                </a:schemeClr>
              </a:buClr>
              <a:buSzPct val="100000"/>
              <a:buChar char="•"/>
              <a:defRPr sz="2200"/>
            </a:pPr>
            <a:r>
              <a:t>Lorem ipsum dolor sit amet</a:t>
            </a:r>
          </a:p>
          <a:p>
            <a:pPr marL="330199" indent="-330199" defTabSz="457200">
              <a:spcBef>
                <a:spcPts val="1400"/>
              </a:spcBef>
              <a:buClr>
                <a:schemeClr val="accent1">
                  <a:hueOff val="-1744305"/>
                  <a:satOff val="75409"/>
                  <a:lumOff val="-47058"/>
                </a:schemeClr>
              </a:buClr>
              <a:buSzPct val="100000"/>
              <a:buChar char="•"/>
              <a:defRPr sz="2200"/>
            </a:pPr>
            <a:r>
              <a:t>Lorem ipsum dolor sit amet</a:t>
            </a:r>
          </a:p>
          <a:p>
            <a:pPr defTabSz="457200">
              <a:spcBef>
                <a:spcPts val="1400"/>
              </a:spcBef>
            </a:pPr>
            <a:r>
              <a:t> </a:t>
            </a:r>
          </a:p>
        </p:txBody>
      </p:sp>
    </p:spTree>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x">
  <p:cSld name="Table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86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868" name="Image" descr="Image"/>
          <p:cNvPicPr>
            <a:picLocks noChangeAspect="1"/>
          </p:cNvPicPr>
          <p:nvPr/>
        </p:nvPicPr>
        <p:blipFill>
          <a:blip r:embed="rId3"/>
          <a:srcRect t="52115" r="53849"/>
          <a:stretch>
            <a:fillRect/>
          </a:stretch>
        </p:blipFill>
        <p:spPr>
          <a:xfrm rot="5400000">
            <a:off x="14273482" y="3607534"/>
            <a:ext cx="10179835" cy="10066127"/>
          </a:xfrm>
          <a:prstGeom prst="rect">
            <a:avLst/>
          </a:prstGeom>
          <a:ln w="12700">
            <a:miter lim="400000"/>
          </a:ln>
        </p:spPr>
      </p:pic>
      <p:pic>
        <p:nvPicPr>
          <p:cNvPr id="869" name="Image" descr="Image"/>
          <p:cNvPicPr>
            <a:picLocks noChangeAspect="1"/>
          </p:cNvPicPr>
          <p:nvPr/>
        </p:nvPicPr>
        <p:blipFill>
          <a:blip r:embed="rId4"/>
          <a:srcRect/>
          <a:stretch>
            <a:fillRect/>
          </a:stretch>
        </p:blipFill>
        <p:spPr>
          <a:xfrm>
            <a:off x="16226876" y="1319477"/>
            <a:ext cx="5438450" cy="11346946"/>
          </a:xfrm>
          <a:prstGeom prst="rect">
            <a:avLst/>
          </a:prstGeom>
          <a:ln w="12700">
            <a:miter lim="400000"/>
          </a:ln>
          <a:effectLst>
            <a:outerShdw blurRad="254000" dir="5400000" rotWithShape="0">
              <a:srgbClr val="000000">
                <a:alpha val="40000"/>
              </a:srgbClr>
            </a:outerShdw>
          </a:effectLst>
        </p:spPr>
      </p:pic>
      <p:sp>
        <p:nvSpPr>
          <p:cNvPr id="870" name="Shape"/>
          <p:cNvSpPr>
            <a:spLocks noGrp="1"/>
          </p:cNvSpPr>
          <p:nvPr>
            <p:ph type="body" sz="quarter" idx="21"/>
          </p:nvPr>
        </p:nvSpPr>
        <p:spPr>
          <a:xfrm>
            <a:off x="16417174" y="1496761"/>
            <a:ext cx="5058398" cy="11007737"/>
          </a:xfrm>
          <a:custGeom>
            <a:avLst/>
            <a:gdLst/>
            <a:ahLst/>
            <a:cxnLst>
              <a:cxn ang="0">
                <a:pos x="wd2" y="hd2"/>
              </a:cxn>
              <a:cxn ang="5400000">
                <a:pos x="wd2" y="hd2"/>
              </a:cxn>
              <a:cxn ang="10800000">
                <a:pos x="wd2" y="hd2"/>
              </a:cxn>
              <a:cxn ang="16200000">
                <a:pos x="wd2" y="hd2"/>
              </a:cxn>
            </a:cxnLst>
            <a:rect l="0" t="0" r="r" b="b"/>
            <a:pathLst>
              <a:path w="21570" h="21583" extrusionOk="0">
                <a:moveTo>
                  <a:pt x="4465" y="0"/>
                </a:moveTo>
                <a:cubicBezTo>
                  <a:pt x="4578" y="15"/>
                  <a:pt x="4673" y="53"/>
                  <a:pt x="4727" y="103"/>
                </a:cubicBezTo>
                <a:cubicBezTo>
                  <a:pt x="4833" y="200"/>
                  <a:pt x="4767" y="318"/>
                  <a:pt x="4821" y="427"/>
                </a:cubicBezTo>
                <a:cubicBezTo>
                  <a:pt x="4883" y="553"/>
                  <a:pt x="5063" y="649"/>
                  <a:pt x="5273" y="714"/>
                </a:cubicBezTo>
                <a:cubicBezTo>
                  <a:pt x="5444" y="767"/>
                  <a:pt x="5637" y="799"/>
                  <a:pt x="5835" y="807"/>
                </a:cubicBezTo>
                <a:cubicBezTo>
                  <a:pt x="6226" y="820"/>
                  <a:pt x="8340" y="815"/>
                  <a:pt x="10541" y="814"/>
                </a:cubicBezTo>
                <a:cubicBezTo>
                  <a:pt x="11867" y="813"/>
                  <a:pt x="13218" y="815"/>
                  <a:pt x="14377" y="814"/>
                </a:cubicBezTo>
                <a:cubicBezTo>
                  <a:pt x="15014" y="814"/>
                  <a:pt x="15562" y="819"/>
                  <a:pt x="15909" y="772"/>
                </a:cubicBezTo>
                <a:cubicBezTo>
                  <a:pt x="16241" y="727"/>
                  <a:pt x="16539" y="661"/>
                  <a:pt x="16672" y="518"/>
                </a:cubicBezTo>
                <a:cubicBezTo>
                  <a:pt x="16799" y="382"/>
                  <a:pt x="16699" y="211"/>
                  <a:pt x="16871" y="86"/>
                </a:cubicBezTo>
                <a:cubicBezTo>
                  <a:pt x="16907" y="59"/>
                  <a:pt x="16954" y="36"/>
                  <a:pt x="17008" y="18"/>
                </a:cubicBezTo>
                <a:cubicBezTo>
                  <a:pt x="17474" y="25"/>
                  <a:pt x="17897" y="-3"/>
                  <a:pt x="18285" y="5"/>
                </a:cubicBezTo>
                <a:cubicBezTo>
                  <a:pt x="19494" y="30"/>
                  <a:pt x="20307" y="-16"/>
                  <a:pt x="20966" y="306"/>
                </a:cubicBezTo>
                <a:cubicBezTo>
                  <a:pt x="21570" y="602"/>
                  <a:pt x="21578" y="1003"/>
                  <a:pt x="21540" y="1449"/>
                </a:cubicBezTo>
                <a:cubicBezTo>
                  <a:pt x="21519" y="1691"/>
                  <a:pt x="21505" y="1963"/>
                  <a:pt x="21570" y="2266"/>
                </a:cubicBezTo>
                <a:lnTo>
                  <a:pt x="21570" y="19297"/>
                </a:lnTo>
                <a:cubicBezTo>
                  <a:pt x="21555" y="19473"/>
                  <a:pt x="21549" y="19640"/>
                  <a:pt x="21543" y="19799"/>
                </a:cubicBezTo>
                <a:cubicBezTo>
                  <a:pt x="21539" y="19910"/>
                  <a:pt x="21537" y="20015"/>
                  <a:pt x="21540" y="20114"/>
                </a:cubicBezTo>
                <a:cubicBezTo>
                  <a:pt x="21553" y="20552"/>
                  <a:pt x="21594" y="20968"/>
                  <a:pt x="20980" y="21262"/>
                </a:cubicBezTo>
                <a:cubicBezTo>
                  <a:pt x="20342" y="21568"/>
                  <a:pt x="19413" y="21555"/>
                  <a:pt x="18402" y="21557"/>
                </a:cubicBezTo>
                <a:cubicBezTo>
                  <a:pt x="18150" y="21558"/>
                  <a:pt x="17883" y="21563"/>
                  <a:pt x="17600" y="21566"/>
                </a:cubicBezTo>
                <a:cubicBezTo>
                  <a:pt x="17292" y="21570"/>
                  <a:pt x="16967" y="21571"/>
                  <a:pt x="16624" y="21571"/>
                </a:cubicBezTo>
                <a:lnTo>
                  <a:pt x="4946" y="21571"/>
                </a:lnTo>
                <a:cubicBezTo>
                  <a:pt x="4605" y="21580"/>
                  <a:pt x="4280" y="21584"/>
                  <a:pt x="3969" y="21583"/>
                </a:cubicBezTo>
                <a:cubicBezTo>
                  <a:pt x="3672" y="21581"/>
                  <a:pt x="3391" y="21576"/>
                  <a:pt x="3123" y="21575"/>
                </a:cubicBezTo>
                <a:cubicBezTo>
                  <a:pt x="2154" y="21571"/>
                  <a:pt x="1260" y="21576"/>
                  <a:pt x="634" y="21285"/>
                </a:cubicBezTo>
                <a:cubicBezTo>
                  <a:pt x="-6" y="20989"/>
                  <a:pt x="32" y="20554"/>
                  <a:pt x="30" y="20114"/>
                </a:cubicBezTo>
                <a:cubicBezTo>
                  <a:pt x="30" y="19990"/>
                  <a:pt x="22" y="19865"/>
                  <a:pt x="15" y="19739"/>
                </a:cubicBezTo>
                <a:cubicBezTo>
                  <a:pt x="8" y="19593"/>
                  <a:pt x="3" y="19445"/>
                  <a:pt x="0" y="19297"/>
                </a:cubicBezTo>
                <a:lnTo>
                  <a:pt x="0" y="2266"/>
                </a:lnTo>
                <a:cubicBezTo>
                  <a:pt x="62" y="1962"/>
                  <a:pt x="48" y="1690"/>
                  <a:pt x="30" y="1449"/>
                </a:cubicBezTo>
                <a:cubicBezTo>
                  <a:pt x="-2" y="1009"/>
                  <a:pt x="20" y="616"/>
                  <a:pt x="615" y="324"/>
                </a:cubicBezTo>
                <a:cubicBezTo>
                  <a:pt x="1244" y="16"/>
                  <a:pt x="2176" y="-4"/>
                  <a:pt x="3168" y="6"/>
                </a:cubicBezTo>
                <a:cubicBezTo>
                  <a:pt x="3559" y="10"/>
                  <a:pt x="3990" y="14"/>
                  <a:pt x="4465" y="0"/>
                </a:cubicBezTo>
                <a:close/>
              </a:path>
            </a:pathLst>
          </a:cu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871" name="Slide Number"/>
          <p:cNvSpPr txBox="1">
            <a:spLocks noGrp="1"/>
          </p:cNvSpPr>
          <p:nvPr>
            <p:ph type="sldNum" sz="quarter" idx="2"/>
          </p:nvPr>
        </p:nvSpPr>
        <p:spPr>
          <a:xfrm>
            <a:off x="23705701" y="13049198"/>
            <a:ext cx="375718"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872" name="Headline goes here"/>
          <p:cNvSpPr txBox="1"/>
          <p:nvPr/>
        </p:nvSpPr>
        <p:spPr>
          <a:xfrm>
            <a:off x="1016969" y="2565611"/>
            <a:ext cx="11658067"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p>
            <a:pPr>
              <a:lnSpc>
                <a:spcPct val="80000"/>
              </a:lnSpc>
              <a:defRPr sz="6000">
                <a:latin typeface="+mj-lt"/>
                <a:ea typeface="+mj-ea"/>
                <a:cs typeface="+mj-cs"/>
                <a:sym typeface="Literata Regular"/>
              </a:defRPr>
            </a:pPr>
            <a:r>
              <a:t>Headline goes </a:t>
            </a:r>
            <a:r>
              <a:rPr i="1">
                <a:solidFill>
                  <a:schemeClr val="accent2">
                    <a:hueOff val="-16920000"/>
                    <a:satOff val="75000"/>
                    <a:lumOff val="-52156"/>
                  </a:schemeClr>
                </a:solidFill>
                <a:latin typeface="Literata"/>
                <a:ea typeface="Literata"/>
                <a:cs typeface="Literata"/>
                <a:sym typeface="Literata Medium"/>
              </a:rPr>
              <a:t>here</a:t>
            </a:r>
          </a:p>
        </p:txBody>
      </p:sp>
      <p:sp>
        <p:nvSpPr>
          <p:cNvPr id="873" name="Subhead goes here…"/>
          <p:cNvSpPr txBox="1"/>
          <p:nvPr/>
        </p:nvSpPr>
        <p:spPr>
          <a:xfrm>
            <a:off x="1016969" y="4539985"/>
            <a:ext cx="10456012" cy="7270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spcBef>
                <a:spcPts val="2000"/>
              </a:spcBef>
              <a:defRPr sz="3000" b="1"/>
            </a:pPr>
            <a:r>
              <a:t>Subhead goes here</a:t>
            </a:r>
          </a:p>
          <a:p>
            <a:pPr defTabSz="457200">
              <a:spcBef>
                <a:spcPts val="2000"/>
              </a:spcBef>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defTabSz="457200">
              <a:spcBef>
                <a:spcPts val="1400"/>
              </a:spcBef>
            </a:pPr>
            <a:endParaRPr/>
          </a:p>
          <a:p>
            <a:pPr defTabSz="457200">
              <a:spcBef>
                <a:spcPts val="1400"/>
              </a:spcBef>
              <a:defRPr b="1"/>
            </a:pPr>
            <a:r>
              <a:t>Subhead</a:t>
            </a:r>
          </a:p>
          <a:p>
            <a:pPr marL="330199" indent="-330199" defTabSz="457200">
              <a:spcBef>
                <a:spcPts val="1400"/>
              </a:spcBef>
              <a:buClr>
                <a:schemeClr val="accent2">
                  <a:hueOff val="-16920000"/>
                  <a:satOff val="75000"/>
                  <a:lumOff val="-52156"/>
                </a:schemeClr>
              </a:buClr>
              <a:buSzPct val="100000"/>
              <a:buChar char="•"/>
              <a:defRPr sz="2200"/>
            </a:pPr>
            <a:r>
              <a:t>Lorem ipsum dolor sit amet</a:t>
            </a:r>
          </a:p>
          <a:p>
            <a:pPr marL="330199" indent="-330199" defTabSz="457200">
              <a:spcBef>
                <a:spcPts val="1400"/>
              </a:spcBef>
              <a:buClr>
                <a:schemeClr val="accent2">
                  <a:hueOff val="-16920000"/>
                  <a:satOff val="75000"/>
                  <a:lumOff val="-52156"/>
                </a:schemeClr>
              </a:buClr>
              <a:buSzPct val="100000"/>
              <a:buChar char="•"/>
              <a:defRPr sz="2200"/>
            </a:pPr>
            <a:r>
              <a:t>Lorem ipsum dolor sit amet</a:t>
            </a:r>
          </a:p>
          <a:p>
            <a:pPr marL="330199" indent="-330199" defTabSz="457200">
              <a:spcBef>
                <a:spcPts val="1400"/>
              </a:spcBef>
              <a:buClr>
                <a:schemeClr val="accent2">
                  <a:hueOff val="-16920000"/>
                  <a:satOff val="75000"/>
                  <a:lumOff val="-52156"/>
                </a:schemeClr>
              </a:buClr>
              <a:buSzPct val="100000"/>
              <a:buChar char="•"/>
              <a:defRPr sz="2200"/>
            </a:pPr>
            <a:r>
              <a:t>Lorem ipsum dolor sit amet</a:t>
            </a:r>
          </a:p>
          <a:p>
            <a:pPr defTabSz="457200">
              <a:spcBef>
                <a:spcPts val="1400"/>
              </a:spcBef>
            </a:pPr>
            <a:r>
              <a:t> </a:t>
            </a:r>
          </a:p>
        </p:txBody>
      </p:sp>
    </p:spTree>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Smart Phone">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88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881" name="Image" descr="Image"/>
          <p:cNvPicPr>
            <a:picLocks noChangeAspect="1"/>
          </p:cNvPicPr>
          <p:nvPr/>
        </p:nvPicPr>
        <p:blipFill>
          <a:blip r:embed="rId3"/>
          <a:srcRect t="52055" r="53897"/>
          <a:stretch>
            <a:fillRect/>
          </a:stretch>
        </p:blipFill>
        <p:spPr>
          <a:xfrm rot="5400000">
            <a:off x="14285124" y="3595892"/>
            <a:ext cx="10169252" cy="10078827"/>
          </a:xfrm>
          <a:prstGeom prst="rect">
            <a:avLst/>
          </a:prstGeom>
          <a:ln w="12700">
            <a:miter lim="400000"/>
          </a:ln>
        </p:spPr>
      </p:pic>
      <p:pic>
        <p:nvPicPr>
          <p:cNvPr id="882" name="Image" descr="Image"/>
          <p:cNvPicPr>
            <a:picLocks noChangeAspect="1"/>
          </p:cNvPicPr>
          <p:nvPr/>
        </p:nvPicPr>
        <p:blipFill>
          <a:blip r:embed="rId4"/>
          <a:stretch>
            <a:fillRect/>
          </a:stretch>
        </p:blipFill>
        <p:spPr>
          <a:xfrm>
            <a:off x="13735496" y="892444"/>
            <a:ext cx="8239717" cy="11931112"/>
          </a:xfrm>
          <a:prstGeom prst="rect">
            <a:avLst/>
          </a:prstGeom>
          <a:ln w="12700">
            <a:miter lim="400000"/>
          </a:ln>
          <a:effectLst>
            <a:outerShdw blurRad="254000" dir="5400000" rotWithShape="0">
              <a:srgbClr val="000000">
                <a:alpha val="40000"/>
              </a:srgbClr>
            </a:outerShdw>
          </a:effectLst>
        </p:spPr>
      </p:pic>
      <p:sp>
        <p:nvSpPr>
          <p:cNvPr id="883" name="Rectangle"/>
          <p:cNvSpPr>
            <a:spLocks noGrp="1"/>
          </p:cNvSpPr>
          <p:nvPr>
            <p:ph type="body" sz="half" idx="21"/>
          </p:nvPr>
        </p:nvSpPr>
        <p:spPr>
          <a:xfrm>
            <a:off x="14139687" y="1885453"/>
            <a:ext cx="7482136" cy="9945094"/>
          </a:xfrm>
          <a:prstGeom prst="rect">
            <a:avLst/>
          </a:pr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884" name="Slide Number"/>
          <p:cNvSpPr txBox="1">
            <a:spLocks noGrp="1"/>
          </p:cNvSpPr>
          <p:nvPr>
            <p:ph type="sldNum" sz="quarter" idx="2"/>
          </p:nvPr>
        </p:nvSpPr>
        <p:spPr>
          <a:xfrm>
            <a:off x="23714168" y="130491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885" name="Headline goes here"/>
          <p:cNvSpPr txBox="1"/>
          <p:nvPr/>
        </p:nvSpPr>
        <p:spPr>
          <a:xfrm>
            <a:off x="1016969" y="2565611"/>
            <a:ext cx="11658067"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p>
            <a:pPr>
              <a:lnSpc>
                <a:spcPct val="80000"/>
              </a:lnSpc>
              <a:defRPr sz="6000">
                <a:latin typeface="+mj-lt"/>
                <a:ea typeface="+mj-ea"/>
                <a:cs typeface="+mj-cs"/>
                <a:sym typeface="Literata Regular"/>
              </a:defRPr>
            </a:pPr>
            <a:r>
              <a:t>Headline goes </a:t>
            </a:r>
            <a:r>
              <a:rPr i="1">
                <a:solidFill>
                  <a:schemeClr val="accent3">
                    <a:hueOff val="-14933731"/>
                    <a:satOff val="58231"/>
                    <a:lumOff val="-47843"/>
                  </a:schemeClr>
                </a:solidFill>
                <a:latin typeface="Literata"/>
                <a:ea typeface="Literata"/>
                <a:cs typeface="Literata"/>
                <a:sym typeface="Literata Medium"/>
              </a:rPr>
              <a:t>here</a:t>
            </a:r>
          </a:p>
        </p:txBody>
      </p:sp>
      <p:sp>
        <p:nvSpPr>
          <p:cNvPr id="886" name="Subhead goes here…"/>
          <p:cNvSpPr txBox="1"/>
          <p:nvPr/>
        </p:nvSpPr>
        <p:spPr>
          <a:xfrm>
            <a:off x="1016969" y="4539985"/>
            <a:ext cx="10456012" cy="72701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spcBef>
                <a:spcPts val="2000"/>
              </a:spcBef>
              <a:defRPr sz="3000" b="1"/>
            </a:pPr>
            <a:r>
              <a:t>Subhead goes here</a:t>
            </a:r>
          </a:p>
          <a:p>
            <a:pPr defTabSz="457200">
              <a:spcBef>
                <a:spcPts val="2000"/>
              </a:spcBef>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defTabSz="457200">
              <a:spcBef>
                <a:spcPts val="1400"/>
              </a:spcBef>
            </a:pPr>
            <a:endParaRPr/>
          </a:p>
          <a:p>
            <a:pPr defTabSz="457200">
              <a:spcBef>
                <a:spcPts val="1400"/>
              </a:spcBef>
              <a:defRPr b="1"/>
            </a:pPr>
            <a:r>
              <a:t>Subhead</a:t>
            </a:r>
          </a:p>
          <a:p>
            <a:pPr marL="330199" indent="-330199" defTabSz="457200">
              <a:spcBef>
                <a:spcPts val="1400"/>
              </a:spcBef>
              <a:buClr>
                <a:schemeClr val="accent3">
                  <a:hueOff val="-14933731"/>
                  <a:satOff val="58231"/>
                  <a:lumOff val="-47843"/>
                </a:schemeClr>
              </a:buClr>
              <a:buSzPct val="100000"/>
              <a:buChar char="•"/>
              <a:defRPr sz="2200"/>
            </a:pPr>
            <a:r>
              <a:t>Lorem ipsum dolor sit amet</a:t>
            </a:r>
          </a:p>
          <a:p>
            <a:pPr marL="330199" indent="-330199" defTabSz="457200">
              <a:spcBef>
                <a:spcPts val="1400"/>
              </a:spcBef>
              <a:buClr>
                <a:schemeClr val="accent3">
                  <a:hueOff val="-14933731"/>
                  <a:satOff val="58231"/>
                  <a:lumOff val="-47843"/>
                </a:schemeClr>
              </a:buClr>
              <a:buSzPct val="100000"/>
              <a:buChar char="•"/>
              <a:defRPr sz="2200"/>
            </a:pPr>
            <a:r>
              <a:t>Lorem ipsum dolor sit amet</a:t>
            </a:r>
          </a:p>
          <a:p>
            <a:pPr marL="330199" indent="-330199" defTabSz="457200">
              <a:spcBef>
                <a:spcPts val="1400"/>
              </a:spcBef>
              <a:buClr>
                <a:schemeClr val="accent3">
                  <a:hueOff val="-14933731"/>
                  <a:satOff val="58231"/>
                  <a:lumOff val="-47843"/>
                </a:schemeClr>
              </a:buClr>
              <a:buSzPct val="100000"/>
              <a:buChar char="•"/>
              <a:defRPr sz="2200"/>
            </a:pPr>
            <a:r>
              <a:t>Lorem ipsum dolor sit amet</a:t>
            </a:r>
          </a:p>
          <a:p>
            <a:pPr defTabSz="457200">
              <a:spcBef>
                <a:spcPts val="1400"/>
              </a:spcBef>
            </a:pPr>
            <a:r>
              <a:t> </a:t>
            </a:r>
          </a:p>
        </p:txBody>
      </p:sp>
    </p:spTree>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x">
  <p:cSld name="Laptop &amp; Smart phone">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893" name="Image" descr="Image"/>
          <p:cNvPicPr>
            <a:picLocks noChangeAspect="1"/>
          </p:cNvPicPr>
          <p:nvPr/>
        </p:nvPicPr>
        <p:blipFill>
          <a:blip r:embed="rId2">
            <a:alphaModFix amt="15000"/>
          </a:blip>
          <a:srcRect l="56134" b="49684"/>
          <a:stretch>
            <a:fillRect/>
          </a:stretch>
        </p:blipFill>
        <p:spPr>
          <a:xfrm>
            <a:off x="4922" y="8409309"/>
            <a:ext cx="5473884" cy="5308542"/>
          </a:xfrm>
          <a:prstGeom prst="rect">
            <a:avLst/>
          </a:prstGeom>
          <a:ln w="12700">
            <a:miter lim="400000"/>
          </a:ln>
        </p:spPr>
      </p:pic>
      <p:sp>
        <p:nvSpPr>
          <p:cNvPr id="894"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895"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pic>
        <p:nvPicPr>
          <p:cNvPr id="896" name="Image" descr="Image"/>
          <p:cNvPicPr>
            <a:picLocks noChangeAspect="1"/>
          </p:cNvPicPr>
          <p:nvPr/>
        </p:nvPicPr>
        <p:blipFill>
          <a:blip r:embed="rId4"/>
          <a:stretch>
            <a:fillRect/>
          </a:stretch>
        </p:blipFill>
        <p:spPr>
          <a:xfrm>
            <a:off x="5043699" y="1526603"/>
            <a:ext cx="18428336" cy="10662794"/>
          </a:xfrm>
          <a:prstGeom prst="rect">
            <a:avLst/>
          </a:prstGeom>
          <a:ln w="12700">
            <a:miter lim="400000"/>
          </a:ln>
          <a:effectLst>
            <a:outerShdw blurRad="254000" dir="5400000" rotWithShape="0">
              <a:srgbClr val="000000">
                <a:alpha val="40000"/>
              </a:srgbClr>
            </a:outerShdw>
          </a:effectLst>
        </p:spPr>
      </p:pic>
      <p:sp>
        <p:nvSpPr>
          <p:cNvPr id="897" name="Rectangle"/>
          <p:cNvSpPr>
            <a:spLocks noGrp="1"/>
          </p:cNvSpPr>
          <p:nvPr>
            <p:ph type="body" sz="half" idx="21"/>
          </p:nvPr>
        </p:nvSpPr>
        <p:spPr>
          <a:xfrm>
            <a:off x="7099300" y="2262928"/>
            <a:ext cx="14317134" cy="9005359"/>
          </a:xfrm>
          <a:prstGeom prst="rect">
            <a:avLst/>
          </a:pr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898" name="Image" descr="Image"/>
          <p:cNvPicPr>
            <a:picLocks noChangeAspect="1"/>
          </p:cNvPicPr>
          <p:nvPr/>
        </p:nvPicPr>
        <p:blipFill>
          <a:blip r:embed="rId5"/>
          <a:srcRect/>
          <a:stretch>
            <a:fillRect/>
          </a:stretch>
        </p:blipFill>
        <p:spPr>
          <a:xfrm>
            <a:off x="1579542" y="2299753"/>
            <a:ext cx="4028553" cy="8405293"/>
          </a:xfrm>
          <a:prstGeom prst="rect">
            <a:avLst/>
          </a:prstGeom>
          <a:ln w="12700">
            <a:miter lim="400000"/>
          </a:ln>
          <a:effectLst>
            <a:outerShdw blurRad="254000" dir="5400000" rotWithShape="0">
              <a:srgbClr val="000000">
                <a:alpha val="40000"/>
              </a:srgbClr>
            </a:outerShdw>
          </a:effectLst>
        </p:spPr>
      </p:pic>
      <p:sp>
        <p:nvSpPr>
          <p:cNvPr id="899" name="Shape"/>
          <p:cNvSpPr>
            <a:spLocks noGrp="1"/>
          </p:cNvSpPr>
          <p:nvPr>
            <p:ph type="body" sz="quarter" idx="22"/>
          </p:nvPr>
        </p:nvSpPr>
        <p:spPr>
          <a:xfrm>
            <a:off x="1720507" y="2431077"/>
            <a:ext cx="3747027" cy="8154022"/>
          </a:xfrm>
          <a:custGeom>
            <a:avLst/>
            <a:gdLst/>
            <a:ahLst/>
            <a:cxnLst>
              <a:cxn ang="0">
                <a:pos x="wd2" y="hd2"/>
              </a:cxn>
              <a:cxn ang="5400000">
                <a:pos x="wd2" y="hd2"/>
              </a:cxn>
              <a:cxn ang="10800000">
                <a:pos x="wd2" y="hd2"/>
              </a:cxn>
              <a:cxn ang="16200000">
                <a:pos x="wd2" y="hd2"/>
              </a:cxn>
            </a:cxnLst>
            <a:rect l="0" t="0" r="r" b="b"/>
            <a:pathLst>
              <a:path w="21570" h="21583" extrusionOk="0">
                <a:moveTo>
                  <a:pt x="4465" y="0"/>
                </a:moveTo>
                <a:cubicBezTo>
                  <a:pt x="4578" y="15"/>
                  <a:pt x="4673" y="53"/>
                  <a:pt x="4727" y="103"/>
                </a:cubicBezTo>
                <a:cubicBezTo>
                  <a:pt x="4833" y="200"/>
                  <a:pt x="4767" y="318"/>
                  <a:pt x="4821" y="427"/>
                </a:cubicBezTo>
                <a:cubicBezTo>
                  <a:pt x="4883" y="553"/>
                  <a:pt x="5063" y="649"/>
                  <a:pt x="5273" y="714"/>
                </a:cubicBezTo>
                <a:cubicBezTo>
                  <a:pt x="5444" y="767"/>
                  <a:pt x="5637" y="799"/>
                  <a:pt x="5835" y="807"/>
                </a:cubicBezTo>
                <a:cubicBezTo>
                  <a:pt x="6226" y="820"/>
                  <a:pt x="8340" y="815"/>
                  <a:pt x="10541" y="814"/>
                </a:cubicBezTo>
                <a:cubicBezTo>
                  <a:pt x="11867" y="813"/>
                  <a:pt x="13218" y="815"/>
                  <a:pt x="14377" y="814"/>
                </a:cubicBezTo>
                <a:cubicBezTo>
                  <a:pt x="15014" y="814"/>
                  <a:pt x="15562" y="819"/>
                  <a:pt x="15909" y="772"/>
                </a:cubicBezTo>
                <a:cubicBezTo>
                  <a:pt x="16241" y="727"/>
                  <a:pt x="16539" y="661"/>
                  <a:pt x="16672" y="518"/>
                </a:cubicBezTo>
                <a:cubicBezTo>
                  <a:pt x="16799" y="382"/>
                  <a:pt x="16699" y="211"/>
                  <a:pt x="16871" y="86"/>
                </a:cubicBezTo>
                <a:cubicBezTo>
                  <a:pt x="16907" y="59"/>
                  <a:pt x="16954" y="36"/>
                  <a:pt x="17008" y="18"/>
                </a:cubicBezTo>
                <a:cubicBezTo>
                  <a:pt x="17474" y="25"/>
                  <a:pt x="17897" y="-3"/>
                  <a:pt x="18285" y="5"/>
                </a:cubicBezTo>
                <a:cubicBezTo>
                  <a:pt x="19494" y="30"/>
                  <a:pt x="20307" y="-16"/>
                  <a:pt x="20966" y="306"/>
                </a:cubicBezTo>
                <a:cubicBezTo>
                  <a:pt x="21570" y="602"/>
                  <a:pt x="21578" y="1003"/>
                  <a:pt x="21540" y="1449"/>
                </a:cubicBezTo>
                <a:cubicBezTo>
                  <a:pt x="21519" y="1691"/>
                  <a:pt x="21505" y="1963"/>
                  <a:pt x="21570" y="2266"/>
                </a:cubicBezTo>
                <a:lnTo>
                  <a:pt x="21570" y="19297"/>
                </a:lnTo>
                <a:cubicBezTo>
                  <a:pt x="21555" y="19473"/>
                  <a:pt x="21549" y="19640"/>
                  <a:pt x="21543" y="19799"/>
                </a:cubicBezTo>
                <a:cubicBezTo>
                  <a:pt x="21539" y="19910"/>
                  <a:pt x="21537" y="20015"/>
                  <a:pt x="21540" y="20114"/>
                </a:cubicBezTo>
                <a:cubicBezTo>
                  <a:pt x="21553" y="20552"/>
                  <a:pt x="21594" y="20968"/>
                  <a:pt x="20980" y="21262"/>
                </a:cubicBezTo>
                <a:cubicBezTo>
                  <a:pt x="20342" y="21568"/>
                  <a:pt x="19413" y="21555"/>
                  <a:pt x="18402" y="21557"/>
                </a:cubicBezTo>
                <a:cubicBezTo>
                  <a:pt x="18150" y="21558"/>
                  <a:pt x="17883" y="21563"/>
                  <a:pt x="17600" y="21566"/>
                </a:cubicBezTo>
                <a:cubicBezTo>
                  <a:pt x="17292" y="21570"/>
                  <a:pt x="16967" y="21571"/>
                  <a:pt x="16624" y="21571"/>
                </a:cubicBezTo>
                <a:lnTo>
                  <a:pt x="4946" y="21571"/>
                </a:lnTo>
                <a:cubicBezTo>
                  <a:pt x="4605" y="21580"/>
                  <a:pt x="4280" y="21584"/>
                  <a:pt x="3969" y="21583"/>
                </a:cubicBezTo>
                <a:cubicBezTo>
                  <a:pt x="3672" y="21581"/>
                  <a:pt x="3391" y="21576"/>
                  <a:pt x="3123" y="21575"/>
                </a:cubicBezTo>
                <a:cubicBezTo>
                  <a:pt x="2154" y="21571"/>
                  <a:pt x="1260" y="21576"/>
                  <a:pt x="634" y="21285"/>
                </a:cubicBezTo>
                <a:cubicBezTo>
                  <a:pt x="-6" y="20989"/>
                  <a:pt x="32" y="20554"/>
                  <a:pt x="30" y="20114"/>
                </a:cubicBezTo>
                <a:cubicBezTo>
                  <a:pt x="30" y="19990"/>
                  <a:pt x="22" y="19865"/>
                  <a:pt x="15" y="19739"/>
                </a:cubicBezTo>
                <a:cubicBezTo>
                  <a:pt x="8" y="19593"/>
                  <a:pt x="3" y="19445"/>
                  <a:pt x="0" y="19297"/>
                </a:cubicBezTo>
                <a:lnTo>
                  <a:pt x="0" y="2266"/>
                </a:lnTo>
                <a:cubicBezTo>
                  <a:pt x="62" y="1962"/>
                  <a:pt x="48" y="1690"/>
                  <a:pt x="30" y="1449"/>
                </a:cubicBezTo>
                <a:cubicBezTo>
                  <a:pt x="-2" y="1009"/>
                  <a:pt x="20" y="616"/>
                  <a:pt x="615" y="324"/>
                </a:cubicBezTo>
                <a:cubicBezTo>
                  <a:pt x="1244" y="16"/>
                  <a:pt x="2176" y="-4"/>
                  <a:pt x="3168" y="6"/>
                </a:cubicBezTo>
                <a:cubicBezTo>
                  <a:pt x="3559" y="10"/>
                  <a:pt x="3990" y="14"/>
                  <a:pt x="4465" y="0"/>
                </a:cubicBezTo>
                <a:close/>
              </a:path>
            </a:pathLst>
          </a:custGeom>
          <a:solidFill>
            <a:schemeClr val="accent6">
              <a:hueOff val="7861421"/>
              <a:satOff val="-3448"/>
              <a:lumOff val="40208"/>
            </a:schemeClr>
          </a:solidFill>
        </p:spPr>
        <p:txBody>
          <a:bodyPr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Browser Large">
    <p:spTree>
      <p:nvGrpSpPr>
        <p:cNvPr id="1" name=""/>
        <p:cNvGrpSpPr/>
        <p:nvPr/>
      </p:nvGrpSpPr>
      <p:grpSpPr>
        <a:xfrm>
          <a:off x="0" y="0"/>
          <a:ext cx="0" cy="0"/>
          <a:chOff x="0" y="0"/>
          <a:chExt cx="0" cy="0"/>
        </a:xfrm>
      </p:grpSpPr>
      <p:pic>
        <p:nvPicPr>
          <p:cNvPr id="906" name="Image" descr="Image"/>
          <p:cNvPicPr>
            <a:picLocks noChangeAspect="1"/>
          </p:cNvPicPr>
          <p:nvPr/>
        </p:nvPicPr>
        <p:blipFill>
          <a:blip r:embed="rId2">
            <a:alphaModFix amt="20000"/>
          </a:blip>
          <a:srcRect t="52104" r="53821"/>
          <a:stretch>
            <a:fillRect/>
          </a:stretch>
        </p:blipFill>
        <p:spPr>
          <a:xfrm rot="5400000">
            <a:off x="14267364" y="3609419"/>
            <a:ext cx="10185986" cy="10068508"/>
          </a:xfrm>
          <a:prstGeom prst="rect">
            <a:avLst/>
          </a:prstGeom>
          <a:ln w="12700">
            <a:miter lim="400000"/>
          </a:ln>
        </p:spPr>
      </p:pic>
      <p:sp>
        <p:nvSpPr>
          <p:cNvPr id="907" name="Rectangle"/>
          <p:cNvSpPr/>
          <p:nvPr/>
        </p:nvSpPr>
        <p:spPr>
          <a:xfrm>
            <a:off x="2123108" y="2985789"/>
            <a:ext cx="20112387" cy="10747311"/>
          </a:xfrm>
          <a:prstGeom prst="rect">
            <a:avLst/>
          </a:prstGeom>
          <a:solidFill>
            <a:schemeClr val="accent6">
              <a:hueOff val="7861421"/>
              <a:satOff val="-3448"/>
              <a:lumOff val="40208"/>
            </a:schemeClr>
          </a:solidFill>
          <a:ln w="12700">
            <a:miter lim="400000"/>
          </a:ln>
          <a:effectLst>
            <a:outerShdw blurRad="254000" dir="5400000" rotWithShape="0">
              <a:srgbClr val="000000">
                <a:alpha val="40000"/>
              </a:srgbClr>
            </a:outerShdw>
          </a:effectLst>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908"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909" name="Rectangle"/>
          <p:cNvSpPr>
            <a:spLocks noGrp="1"/>
          </p:cNvSpPr>
          <p:nvPr>
            <p:ph type="body" idx="21"/>
          </p:nvPr>
        </p:nvSpPr>
        <p:spPr>
          <a:xfrm>
            <a:off x="2123106" y="3362395"/>
            <a:ext cx="20112388" cy="10361152"/>
          </a:xfrm>
          <a:prstGeom prst="rect">
            <a:avLst/>
          </a:prstGeom>
          <a:solidFill>
            <a:schemeClr val="accent6">
              <a:hueOff val="7861421"/>
              <a:satOff val="-3448"/>
              <a:lumOff val="40208"/>
            </a:schemeClr>
          </a:solidFill>
        </p:spPr>
        <p:txBody>
          <a:bodyPr anchor="ctr">
            <a:noAutofit/>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910" name="Headline goes here"/>
          <p:cNvSpPr txBox="1">
            <a:spLocks noGrp="1"/>
          </p:cNvSpPr>
          <p:nvPr>
            <p:ph type="body" sz="quarter" idx="22"/>
          </p:nvPr>
        </p:nvSpPr>
        <p:spPr>
          <a:xfrm>
            <a:off x="1659630" y="889333"/>
            <a:ext cx="21064738" cy="1231901"/>
          </a:xfrm>
          <a:prstGeom prst="rect">
            <a:avLst/>
          </a:prstGeom>
        </p:spPr>
        <p:txBody>
          <a:bodyPr>
            <a:spAutoFit/>
          </a:bodyPr>
          <a:lstStyle>
            <a:lvl1pPr marL="0" indent="0" algn="ctr">
              <a:lnSpc>
                <a:spcPct val="80000"/>
              </a:lnSpc>
              <a:buSzTx/>
              <a:buNone/>
              <a:defRPr sz="6000">
                <a:solidFill>
                  <a:schemeClr val="accent6">
                    <a:hueOff val="7861421"/>
                    <a:satOff val="-3448"/>
                    <a:lumOff val="40208"/>
                  </a:schemeClr>
                </a:solidFill>
                <a:latin typeface="+mj-lt"/>
                <a:ea typeface="+mj-ea"/>
                <a:cs typeface="+mj-cs"/>
                <a:sym typeface="Literata Regular"/>
              </a:defRPr>
            </a:lvl1pPr>
          </a:lstStyle>
          <a:p>
            <a:r>
              <a:t>Headline goes here</a:t>
            </a:r>
          </a:p>
        </p:txBody>
      </p:sp>
      <p:sp>
        <p:nvSpPr>
          <p:cNvPr id="911" name="Slide Number"/>
          <p:cNvSpPr txBox="1">
            <a:spLocks noGrp="1"/>
          </p:cNvSpPr>
          <p:nvPr>
            <p:ph type="sldNum" sz="quarter" idx="2"/>
          </p:nvPr>
        </p:nvSpPr>
        <p:spPr>
          <a:xfrm>
            <a:off x="23764968" y="130491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912" name="Rounded Rectangle"/>
          <p:cNvSpPr/>
          <p:nvPr/>
        </p:nvSpPr>
        <p:spPr>
          <a:xfrm>
            <a:off x="2116666" y="2450624"/>
            <a:ext cx="20137970" cy="988187"/>
          </a:xfrm>
          <a:prstGeom prst="roundRect">
            <a:avLst>
              <a:gd name="adj" fmla="val 44319"/>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13" name="Rectangle"/>
          <p:cNvSpPr/>
          <p:nvPr/>
        </p:nvSpPr>
        <p:spPr>
          <a:xfrm>
            <a:off x="2116666" y="2887133"/>
            <a:ext cx="20137788" cy="558801"/>
          </a:xfrm>
          <a:prstGeom prst="rect">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14" name="Circle"/>
          <p:cNvSpPr/>
          <p:nvPr/>
        </p:nvSpPr>
        <p:spPr>
          <a:xfrm>
            <a:off x="2556933" y="2829094"/>
            <a:ext cx="231247" cy="231247"/>
          </a:xfrm>
          <a:prstGeom prst="ellipse">
            <a:avLst/>
          </a:pr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15" name="Circle"/>
          <p:cNvSpPr/>
          <p:nvPr/>
        </p:nvSpPr>
        <p:spPr>
          <a:xfrm>
            <a:off x="2946400" y="2829094"/>
            <a:ext cx="231246" cy="231247"/>
          </a:xfrm>
          <a:prstGeom prst="ellipse">
            <a:avLst/>
          </a:pr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16" name="Circle"/>
          <p:cNvSpPr/>
          <p:nvPr/>
        </p:nvSpPr>
        <p:spPr>
          <a:xfrm>
            <a:off x="3335866" y="2829094"/>
            <a:ext cx="231247" cy="231247"/>
          </a:xfrm>
          <a:prstGeom prst="ellipse">
            <a:avLst/>
          </a:pr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x">
  <p:cSld name="Browser Half">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sp>
        <p:nvSpPr>
          <p:cNvPr id="923" name="Rectangle"/>
          <p:cNvSpPr>
            <a:spLocks noGrp="1"/>
          </p:cNvSpPr>
          <p:nvPr>
            <p:ph type="body" idx="21"/>
          </p:nvPr>
        </p:nvSpPr>
        <p:spPr>
          <a:xfrm>
            <a:off x="10362337" y="2306197"/>
            <a:ext cx="14050828" cy="11424769"/>
          </a:xfrm>
          <a:prstGeom prst="rect">
            <a:avLst/>
          </a:prstGeom>
          <a:solidFill>
            <a:schemeClr val="accent6">
              <a:hueOff val="7861421"/>
              <a:satOff val="-3448"/>
              <a:lumOff val="40208"/>
            </a:schemeClr>
          </a:solidFill>
          <a:effectLst>
            <a:outerShdw blurRad="254000" dir="5400000" rotWithShape="0">
              <a:srgbClr val="000000">
                <a:alpha val="40000"/>
              </a:srgbClr>
            </a:outerShdw>
          </a:effectLst>
        </p:spPr>
        <p:txBody>
          <a:bodyPr anchor="ctr">
            <a:noAutofit/>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924" name="Headline goes here highlight phrase"/>
          <p:cNvSpPr txBox="1">
            <a:spLocks noGrp="1"/>
          </p:cNvSpPr>
          <p:nvPr>
            <p:ph type="body" sz="quarter" idx="22"/>
          </p:nvPr>
        </p:nvSpPr>
        <p:spPr>
          <a:xfrm>
            <a:off x="1016969" y="2748177"/>
            <a:ext cx="8289855" cy="1793241"/>
          </a:xfrm>
          <a:prstGeom prst="rect">
            <a:avLst/>
          </a:prstGeom>
        </p:spPr>
        <p:txBody>
          <a:bodyPr>
            <a:spAutoFit/>
          </a:bodyPr>
          <a:lstStyle/>
          <a:p>
            <a:pPr marL="0" indent="0" defTabSz="825500">
              <a:lnSpc>
                <a:spcPct val="80000"/>
              </a:lnSpc>
              <a:buSzTx/>
              <a:buNone/>
              <a:defRPr sz="5000">
                <a:solidFill>
                  <a:schemeClr val="accent6">
                    <a:hueOff val="7861421"/>
                    <a:satOff val="-3448"/>
                    <a:lumOff val="40208"/>
                  </a:schemeClr>
                </a:solidFill>
                <a:latin typeface="+mj-lt"/>
                <a:ea typeface="+mj-ea"/>
                <a:cs typeface="+mj-cs"/>
                <a:sym typeface="Literata Regular"/>
              </a:defRPr>
            </a:pPr>
            <a:r>
              <a:t>Headline goes here </a:t>
            </a:r>
            <a:r>
              <a:rPr i="1">
                <a:solidFill>
                  <a:schemeClr val="accent5">
                    <a:hueOff val="5408370"/>
                    <a:lumOff val="-14187"/>
                  </a:schemeClr>
                </a:solidFill>
                <a:latin typeface="Literata"/>
                <a:ea typeface="Literata"/>
                <a:cs typeface="Literata"/>
                <a:sym typeface="Literata Medium"/>
              </a:rPr>
              <a:t>highlight phrase</a:t>
            </a:r>
          </a:p>
        </p:txBody>
      </p:sp>
      <p:sp>
        <p:nvSpPr>
          <p:cNvPr id="925" name="Lorem ipsum dolor sit amet, consectetur adipiscing elit, sed do eiusmod tempor incididunt ut labore et dolore magna aliqua. Ut enim ad minim veniam, quis nostrud exercitation ullamco laboris nisi ut aliquip ex ea commodo consequat."/>
          <p:cNvSpPr txBox="1">
            <a:spLocks noGrp="1"/>
          </p:cNvSpPr>
          <p:nvPr>
            <p:ph type="body" sz="quarter" idx="23"/>
          </p:nvPr>
        </p:nvSpPr>
        <p:spPr>
          <a:xfrm>
            <a:off x="1016969" y="5040050"/>
            <a:ext cx="8056229" cy="6337103"/>
          </a:xfrm>
          <a:prstGeom prst="rect">
            <a:avLst/>
          </a:prstGeom>
        </p:spPr>
        <p:txBody>
          <a:bodyPr>
            <a:noAutofit/>
          </a:bodyPr>
          <a:lstStyle>
            <a:lvl1pPr marL="0" indent="0" defTabSz="457200">
              <a:buSzTx/>
              <a:buNone/>
              <a:defRPr>
                <a:solidFill>
                  <a:schemeClr val="accent6">
                    <a:hueOff val="7861421"/>
                    <a:satOff val="-3448"/>
                    <a:lumOff val="40208"/>
                  </a:schemeClr>
                </a:solidFill>
              </a:defRPr>
            </a:lvl1pPr>
          </a:lstStyle>
          <a:p>
            <a:r>
              <a:t>Lorem ipsum dolor sit amet, consectetur adipiscing elit, sed do eiusmod tempor incididunt ut labore et dolore magna aliqua. Ut enim ad minim veniam, quis nostrud exercitation ullamco laboris nisi ut aliquip ex ea commodo consequat. </a:t>
            </a:r>
          </a:p>
        </p:txBody>
      </p:sp>
      <p:pic>
        <p:nvPicPr>
          <p:cNvPr id="926"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927" name="Rectangle"/>
          <p:cNvSpPr>
            <a:spLocks noGrp="1"/>
          </p:cNvSpPr>
          <p:nvPr>
            <p:ph type="body" idx="24"/>
          </p:nvPr>
        </p:nvSpPr>
        <p:spPr>
          <a:xfrm>
            <a:off x="10362337" y="2481417"/>
            <a:ext cx="14050828" cy="11249549"/>
          </a:xfrm>
          <a:prstGeom prst="rect">
            <a:avLst/>
          </a:prstGeom>
          <a:solidFill>
            <a:schemeClr val="accent6">
              <a:hueOff val="7861421"/>
              <a:satOff val="-3448"/>
              <a:lumOff val="40208"/>
            </a:schemeClr>
          </a:solidFill>
        </p:spPr>
        <p:txBody>
          <a:bodyPr anchor="ctr">
            <a:noAutofit/>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928" name="Image" descr="Image"/>
          <p:cNvPicPr>
            <a:picLocks noChangeAspect="1"/>
          </p:cNvPicPr>
          <p:nvPr/>
        </p:nvPicPr>
        <p:blipFill>
          <a:blip r:embed="rId3">
            <a:alphaModFix amt="15000"/>
          </a:blip>
          <a:srcRect l="56134" b="49684"/>
          <a:stretch>
            <a:fillRect/>
          </a:stretch>
        </p:blipFill>
        <p:spPr>
          <a:xfrm>
            <a:off x="4922" y="8409309"/>
            <a:ext cx="5473884" cy="5308542"/>
          </a:xfrm>
          <a:prstGeom prst="rect">
            <a:avLst/>
          </a:prstGeom>
          <a:ln w="12700">
            <a:miter lim="400000"/>
          </a:ln>
        </p:spPr>
      </p:pic>
      <p:sp>
        <p:nvSpPr>
          <p:cNvPr id="929" name="Slide Number"/>
          <p:cNvSpPr txBox="1">
            <a:spLocks noGrp="1"/>
          </p:cNvSpPr>
          <p:nvPr>
            <p:ph type="sldNum" sz="quarter" idx="2"/>
          </p:nvPr>
        </p:nvSpPr>
        <p:spPr>
          <a:xfrm>
            <a:off x="237692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
        <p:nvSpPr>
          <p:cNvPr id="930" name="Rounded Rectangle"/>
          <p:cNvSpPr/>
          <p:nvPr/>
        </p:nvSpPr>
        <p:spPr>
          <a:xfrm>
            <a:off x="10363200" y="1485424"/>
            <a:ext cx="20137970" cy="988187"/>
          </a:xfrm>
          <a:prstGeom prst="roundRect">
            <a:avLst>
              <a:gd name="adj" fmla="val 44319"/>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31" name="Rectangle"/>
          <p:cNvSpPr/>
          <p:nvPr/>
        </p:nvSpPr>
        <p:spPr>
          <a:xfrm>
            <a:off x="10363200" y="1921933"/>
            <a:ext cx="20137787" cy="558801"/>
          </a:xfrm>
          <a:prstGeom prst="rect">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32" name="Circle"/>
          <p:cNvSpPr/>
          <p:nvPr/>
        </p:nvSpPr>
        <p:spPr>
          <a:xfrm>
            <a:off x="10803466" y="1863894"/>
            <a:ext cx="231247" cy="231247"/>
          </a:xfrm>
          <a:prstGeom prst="ellipse">
            <a:avLst/>
          </a:pr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33" name="Circle"/>
          <p:cNvSpPr/>
          <p:nvPr/>
        </p:nvSpPr>
        <p:spPr>
          <a:xfrm>
            <a:off x="11192933" y="1863894"/>
            <a:ext cx="231246" cy="231247"/>
          </a:xfrm>
          <a:prstGeom prst="ellipse">
            <a:avLst/>
          </a:pr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34" name="Circle"/>
          <p:cNvSpPr/>
          <p:nvPr/>
        </p:nvSpPr>
        <p:spPr>
          <a:xfrm>
            <a:off x="11582400" y="1863894"/>
            <a:ext cx="231246" cy="231247"/>
          </a:xfrm>
          <a:prstGeom prst="ellipse">
            <a:avLst/>
          </a:pr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x">
  <p:cSld name="Graph Example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941"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942" name="Chart examples"/>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Chart examples</a:t>
            </a:r>
          </a:p>
        </p:txBody>
      </p:sp>
      <p:pic>
        <p:nvPicPr>
          <p:cNvPr id="943"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944" name="Image" descr="Image"/>
          <p:cNvPicPr>
            <a:picLocks noChangeAspect="1"/>
          </p:cNvPicPr>
          <p:nvPr/>
        </p:nvPicPr>
        <p:blipFill>
          <a:blip r:embed="rId3"/>
          <a:srcRect l="46692" b="83425"/>
          <a:stretch>
            <a:fillRect/>
          </a:stretch>
        </p:blipFill>
        <p:spPr>
          <a:xfrm>
            <a:off x="-16861" y="10744375"/>
            <a:ext cx="10096588" cy="2991881"/>
          </a:xfrm>
          <a:prstGeom prst="rect">
            <a:avLst/>
          </a:prstGeom>
          <a:ln w="12700">
            <a:miter lim="400000"/>
          </a:ln>
        </p:spPr>
      </p:pic>
      <p:graphicFrame>
        <p:nvGraphicFramePr>
          <p:cNvPr id="945" name="Title"/>
          <p:cNvGraphicFramePr/>
          <p:nvPr/>
        </p:nvGraphicFramePr>
        <p:xfrm>
          <a:off x="13092689" y="3695449"/>
          <a:ext cx="7937776" cy="87416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46" name="Title"/>
          <p:cNvGraphicFramePr/>
          <p:nvPr/>
        </p:nvGraphicFramePr>
        <p:xfrm>
          <a:off x="3086100" y="3784349"/>
          <a:ext cx="7099942" cy="7943294"/>
        </p:xfrm>
        <a:graphic>
          <a:graphicData uri="http://schemas.openxmlformats.org/drawingml/2006/chart">
            <c:chart xmlns:c="http://schemas.openxmlformats.org/drawingml/2006/chart" xmlns:r="http://schemas.openxmlformats.org/officeDocument/2006/relationships" r:id="rId5"/>
          </a:graphicData>
        </a:graphic>
      </p:graphicFrame>
      <p:sp>
        <p:nvSpPr>
          <p:cNvPr id="947" name="Copy and paste from Master slide to use a base for your graph or use chart style ."/>
          <p:cNvSpPr txBox="1"/>
          <p:nvPr/>
        </p:nvSpPr>
        <p:spPr>
          <a:xfrm>
            <a:off x="1016088" y="2101380"/>
            <a:ext cx="22351823"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000"/>
            </a:lvl1pPr>
          </a:lstStyle>
          <a:p>
            <a:r>
              <a:t>Copy and paste from Master slide to use a base for your graph or use chart style .</a:t>
            </a:r>
          </a:p>
        </p:txBody>
      </p:sp>
      <p:sp>
        <p:nvSpPr>
          <p:cNvPr id="94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Chart Example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95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956" name="Table examples"/>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Table examples</a:t>
            </a:r>
          </a:p>
        </p:txBody>
      </p:sp>
      <p:pic>
        <p:nvPicPr>
          <p:cNvPr id="957"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958" name="Copy and paste from Master slide to use a base for your table."/>
          <p:cNvSpPr txBox="1">
            <a:spLocks noGrp="1"/>
          </p:cNvSpPr>
          <p:nvPr>
            <p:ph type="body" sz="quarter" idx="22"/>
          </p:nvPr>
        </p:nvSpPr>
        <p:spPr>
          <a:xfrm>
            <a:off x="1016088" y="2101380"/>
            <a:ext cx="22351823" cy="622301"/>
          </a:xfrm>
          <a:prstGeom prst="rect">
            <a:avLst/>
          </a:prstGeom>
        </p:spPr>
        <p:txBody>
          <a:bodyPr anchor="ctr">
            <a:spAutoFit/>
          </a:bodyPr>
          <a:lstStyle>
            <a:lvl1pPr marL="0" indent="0" algn="ctr">
              <a:buSzTx/>
              <a:buNone/>
              <a:defRPr sz="3000"/>
            </a:lvl1pPr>
          </a:lstStyle>
          <a:p>
            <a:r>
              <a:t>Copy and paste from Master slide to use a base for your table.</a:t>
            </a:r>
          </a:p>
        </p:txBody>
      </p:sp>
      <p:pic>
        <p:nvPicPr>
          <p:cNvPr id="959" name="Image" descr="Image"/>
          <p:cNvPicPr>
            <a:picLocks noChangeAspect="1"/>
          </p:cNvPicPr>
          <p:nvPr/>
        </p:nvPicPr>
        <p:blipFill>
          <a:blip r:embed="rId3"/>
          <a:srcRect l="46692" b="83425"/>
          <a:stretch>
            <a:fillRect/>
          </a:stretch>
        </p:blipFill>
        <p:spPr>
          <a:xfrm>
            <a:off x="-16861" y="10744375"/>
            <a:ext cx="10096588" cy="2991881"/>
          </a:xfrm>
          <a:prstGeom prst="rect">
            <a:avLst/>
          </a:prstGeom>
          <a:ln w="12700">
            <a:miter lim="400000"/>
          </a:ln>
        </p:spPr>
      </p:pic>
      <p:graphicFrame>
        <p:nvGraphicFramePr>
          <p:cNvPr id="960" name="Table"/>
          <p:cNvGraphicFramePr/>
          <p:nvPr/>
        </p:nvGraphicFramePr>
        <p:xfrm>
          <a:off x="1390815" y="4260817"/>
          <a:ext cx="11150337" cy="6934266"/>
        </p:xfrm>
        <a:graphic>
          <a:graphicData uri="http://schemas.openxmlformats.org/drawingml/2006/table">
            <a:tbl>
              <a:tblPr firstCol="1">
                <a:tableStyleId>{6CBB8FF1-D9AA-43F3-AF6F-95CC898621D3}</a:tableStyleId>
              </a:tblPr>
              <a:tblGrid>
                <a:gridCol w="1864568">
                  <a:extLst>
                    <a:ext uri="{9D8B030D-6E8A-4147-A177-3AD203B41FA5}">
                      <a16:colId xmlns:a16="http://schemas.microsoft.com/office/drawing/2014/main" val="20000"/>
                    </a:ext>
                  </a:extLst>
                </a:gridCol>
                <a:gridCol w="3091022">
                  <a:extLst>
                    <a:ext uri="{9D8B030D-6E8A-4147-A177-3AD203B41FA5}">
                      <a16:colId xmlns:a16="http://schemas.microsoft.com/office/drawing/2014/main" val="20001"/>
                    </a:ext>
                  </a:extLst>
                </a:gridCol>
                <a:gridCol w="3091022">
                  <a:extLst>
                    <a:ext uri="{9D8B030D-6E8A-4147-A177-3AD203B41FA5}">
                      <a16:colId xmlns:a16="http://schemas.microsoft.com/office/drawing/2014/main" val="20002"/>
                    </a:ext>
                  </a:extLst>
                </a:gridCol>
                <a:gridCol w="3091022">
                  <a:extLst>
                    <a:ext uri="{9D8B030D-6E8A-4147-A177-3AD203B41FA5}">
                      <a16:colId xmlns:a16="http://schemas.microsoft.com/office/drawing/2014/main" val="20003"/>
                    </a:ext>
                  </a:extLst>
                </a:gridCol>
              </a:tblGrid>
              <a:tr h="769062">
                <a:tc>
                  <a:txBody>
                    <a:bodyPr/>
                    <a:lstStyle/>
                    <a:p>
                      <a:pPr indent="190500" algn="l" defTabSz="914400">
                        <a:tabLst>
                          <a:tab pos="1663700" algn="l"/>
                        </a:tabLst>
                        <a:defRPr>
                          <a:sym typeface="Open Sans"/>
                        </a:defRPr>
                      </a:pPr>
                      <a:endParaRPr/>
                    </a:p>
                  </a:txBody>
                  <a:tcPr marL="50800" marR="50800" marT="50800" marB="50800" anchor="ctr" horzOverflow="overflow">
                    <a:lnL w="0">
                      <a:miter lim="400000"/>
                    </a:lnL>
                    <a:lnR w="0">
                      <a:miter lim="400000"/>
                    </a:lnR>
                    <a:lnT w="0">
                      <a:miter lim="400000"/>
                    </a:lnT>
                    <a:lnB w="0">
                      <a:miter lim="400000"/>
                    </a:lnB>
                    <a:noFill/>
                  </a:tcPr>
                </a:tc>
                <a:tc>
                  <a:txBody>
                    <a:bodyPr/>
                    <a:lstStyle/>
                    <a:p>
                      <a:pPr indent="190500" defTabSz="914400">
                        <a:tabLst>
                          <a:tab pos="1663700" algn="l"/>
                        </a:tabLst>
                        <a:defRPr>
                          <a:solidFill>
                            <a:srgbClr val="000000"/>
                          </a:solidFill>
                        </a:defRPr>
                      </a:pPr>
                      <a:r>
                        <a:rPr sz="2200" b="1">
                          <a:solidFill>
                            <a:schemeClr val="accent6">
                              <a:hueOff val="7861421"/>
                              <a:satOff val="-3448"/>
                              <a:lumOff val="40208"/>
                            </a:schemeClr>
                          </a:solidFill>
                          <a:sym typeface="Open Sans"/>
                        </a:rPr>
                        <a:t>Header</a:t>
                      </a:r>
                    </a:p>
                  </a:txBody>
                  <a:tcPr marL="50800" marR="50800" marT="50800" marB="50800" anchor="ctr" horzOverflow="overflow">
                    <a:lnL w="0">
                      <a:miter lim="400000"/>
                    </a:lnL>
                    <a:solidFill>
                      <a:schemeClr val="accent1">
                        <a:hueOff val="-1744305"/>
                        <a:satOff val="75409"/>
                        <a:lumOff val="-47058"/>
                      </a:schemeClr>
                    </a:solidFill>
                  </a:tcPr>
                </a:tc>
                <a:tc>
                  <a:txBody>
                    <a:bodyPr/>
                    <a:lstStyle/>
                    <a:p>
                      <a:pPr indent="190500" defTabSz="914400">
                        <a:tabLst>
                          <a:tab pos="1663700" algn="l"/>
                        </a:tabLst>
                        <a:defRPr>
                          <a:solidFill>
                            <a:srgbClr val="000000"/>
                          </a:solidFill>
                        </a:defRPr>
                      </a:pPr>
                      <a:r>
                        <a:rPr sz="2200" b="1">
                          <a:solidFill>
                            <a:schemeClr val="accent6">
                              <a:hueOff val="7861421"/>
                              <a:satOff val="-3448"/>
                              <a:lumOff val="40208"/>
                            </a:schemeClr>
                          </a:solidFill>
                          <a:sym typeface="Open Sans"/>
                        </a:rPr>
                        <a:t>Header</a:t>
                      </a:r>
                    </a:p>
                  </a:txBody>
                  <a:tcPr marL="50800" marR="50800" marT="50800" marB="50800" anchor="ctr" horzOverflow="overflow">
                    <a:solidFill>
                      <a:schemeClr val="accent1">
                        <a:hueOff val="-1744305"/>
                        <a:satOff val="75409"/>
                        <a:lumOff val="-47058"/>
                      </a:schemeClr>
                    </a:solidFill>
                  </a:tcPr>
                </a:tc>
                <a:tc>
                  <a:txBody>
                    <a:bodyPr/>
                    <a:lstStyle/>
                    <a:p>
                      <a:pPr indent="190500" defTabSz="914400">
                        <a:tabLst>
                          <a:tab pos="1663700" algn="l"/>
                        </a:tabLst>
                        <a:defRPr>
                          <a:solidFill>
                            <a:srgbClr val="000000"/>
                          </a:solidFill>
                        </a:defRPr>
                      </a:pPr>
                      <a:r>
                        <a:rPr sz="2200" b="1">
                          <a:solidFill>
                            <a:schemeClr val="accent6">
                              <a:hueOff val="7861421"/>
                              <a:satOff val="-3448"/>
                              <a:lumOff val="40208"/>
                            </a:schemeClr>
                          </a:solidFill>
                          <a:sym typeface="Open Sans"/>
                        </a:rPr>
                        <a:t>Header</a:t>
                      </a:r>
                    </a:p>
                  </a:txBody>
                  <a:tcPr marL="50800" marR="50800" marT="50800" marB="50800" anchor="ctr" horzOverflow="overflow">
                    <a:solidFill>
                      <a:schemeClr val="accent1">
                        <a:hueOff val="-1744305"/>
                        <a:satOff val="75409"/>
                        <a:lumOff val="-47058"/>
                      </a:schemeClr>
                    </a:solidFill>
                  </a:tcPr>
                </a:tc>
                <a:extLst>
                  <a:ext uri="{0D108BD9-81ED-4DB2-BD59-A6C34878D82A}">
                    <a16:rowId xmlns:a16="http://schemas.microsoft.com/office/drawing/2014/main" val="10000"/>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lnT w="0">
                      <a:miter lim="400000"/>
                    </a:lnT>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1"/>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2"/>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3"/>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4"/>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5"/>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6"/>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7"/>
                  </a:ext>
                </a:extLst>
              </a:tr>
              <a:tr h="769062">
                <a:tc>
                  <a:txBody>
                    <a:bodyPr/>
                    <a:lstStyle/>
                    <a:p>
                      <a:pPr indent="190500" algn="l" defTabSz="914400">
                        <a:tabLst>
                          <a:tab pos="1663700" algn="l"/>
                        </a:tabLst>
                        <a:defRPr b="0">
                          <a:solidFill>
                            <a:srgbClr val="000000"/>
                          </a:solidFill>
                        </a:defRPr>
                      </a:pPr>
                      <a:r>
                        <a:rPr b="1">
                          <a:solidFill>
                            <a:schemeClr val="accent4">
                              <a:hueOff val="10957319"/>
                              <a:lumOff val="-29411"/>
                            </a:schemeClr>
                          </a:solidFill>
                          <a:sym typeface="Open Sans"/>
                        </a:rPr>
                        <a:t>Category</a:t>
                      </a:r>
                    </a:p>
                  </a:txBody>
                  <a:tcPr marL="50800" marR="50800" marT="50800" marB="50800" anchor="ctr" horzOverflow="overflow">
                    <a:lnB w="12700">
                      <a:solidFill>
                        <a:schemeClr val="accent1"/>
                      </a:solidFill>
                      <a:miter lim="400000"/>
                    </a:lnB>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8"/>
                  </a:ext>
                </a:extLst>
              </a:tr>
            </a:tbl>
          </a:graphicData>
        </a:graphic>
      </p:graphicFrame>
      <p:graphicFrame>
        <p:nvGraphicFramePr>
          <p:cNvPr id="961" name="Table"/>
          <p:cNvGraphicFramePr/>
          <p:nvPr/>
        </p:nvGraphicFramePr>
        <p:xfrm>
          <a:off x="14361748" y="4260817"/>
          <a:ext cx="8644137" cy="6934266"/>
        </p:xfrm>
        <a:graphic>
          <a:graphicData uri="http://schemas.openxmlformats.org/drawingml/2006/table">
            <a:tbl>
              <a:tblPr firstCol="1">
                <a:tableStyleId>{6CBB8FF1-D9AA-43F3-AF6F-95CC898621D3}</a:tableStyleId>
              </a:tblPr>
              <a:tblGrid>
                <a:gridCol w="2000083">
                  <a:extLst>
                    <a:ext uri="{9D8B030D-6E8A-4147-A177-3AD203B41FA5}">
                      <a16:colId xmlns:a16="http://schemas.microsoft.com/office/drawing/2014/main" val="20000"/>
                    </a:ext>
                  </a:extLst>
                </a:gridCol>
                <a:gridCol w="3315676">
                  <a:extLst>
                    <a:ext uri="{9D8B030D-6E8A-4147-A177-3AD203B41FA5}">
                      <a16:colId xmlns:a16="http://schemas.microsoft.com/office/drawing/2014/main" val="20001"/>
                    </a:ext>
                  </a:extLst>
                </a:gridCol>
                <a:gridCol w="3315676">
                  <a:extLst>
                    <a:ext uri="{9D8B030D-6E8A-4147-A177-3AD203B41FA5}">
                      <a16:colId xmlns:a16="http://schemas.microsoft.com/office/drawing/2014/main" val="20002"/>
                    </a:ext>
                  </a:extLst>
                </a:gridCol>
              </a:tblGrid>
              <a:tr h="1153594">
                <a:tc>
                  <a:txBody>
                    <a:bodyPr/>
                    <a:lstStyle/>
                    <a:p>
                      <a:pPr indent="190500" algn="l" defTabSz="914400">
                        <a:tabLst>
                          <a:tab pos="1663700" algn="l"/>
                        </a:tabLst>
                        <a:defRPr>
                          <a:sym typeface="Open Sans"/>
                        </a:defRPr>
                      </a:pPr>
                      <a:endParaRPr/>
                    </a:p>
                  </a:txBody>
                  <a:tcPr marL="50800" marR="50800" marT="50800" marB="50800" anchor="ctr" horzOverflow="overflow">
                    <a:lnL w="0">
                      <a:miter lim="400000"/>
                    </a:lnL>
                    <a:lnR w="0">
                      <a:miter lim="400000"/>
                    </a:lnR>
                    <a:lnT w="0">
                      <a:miter lim="400000"/>
                    </a:lnT>
                    <a:lnB w="0">
                      <a:miter lim="400000"/>
                    </a:lnB>
                    <a:noFill/>
                  </a:tcPr>
                </a:tc>
                <a:tc>
                  <a:txBody>
                    <a:bodyPr/>
                    <a:lstStyle/>
                    <a:p>
                      <a:pPr indent="190500" defTabSz="914400">
                        <a:tabLst>
                          <a:tab pos="1663700" algn="l"/>
                        </a:tabLst>
                        <a:defRPr>
                          <a:solidFill>
                            <a:srgbClr val="000000"/>
                          </a:solidFill>
                        </a:defRPr>
                      </a:pPr>
                      <a:r>
                        <a:rPr sz="2200" b="1">
                          <a:solidFill>
                            <a:schemeClr val="accent6">
                              <a:hueOff val="7861421"/>
                              <a:satOff val="-3448"/>
                              <a:lumOff val="40208"/>
                            </a:schemeClr>
                          </a:solidFill>
                          <a:sym typeface="Open Sans"/>
                        </a:rPr>
                        <a:t>Header</a:t>
                      </a:r>
                    </a:p>
                  </a:txBody>
                  <a:tcPr marL="50800" marR="50800" marT="50800" marB="50800" anchor="ctr" horzOverflow="overflow">
                    <a:lnL w="0">
                      <a:miter lim="400000"/>
                    </a:lnL>
                    <a:solidFill>
                      <a:schemeClr val="accent2">
                        <a:hueOff val="-16920000"/>
                        <a:satOff val="75000"/>
                        <a:lumOff val="-52156"/>
                      </a:schemeClr>
                    </a:solidFill>
                  </a:tcPr>
                </a:tc>
                <a:tc>
                  <a:txBody>
                    <a:bodyPr/>
                    <a:lstStyle/>
                    <a:p>
                      <a:pPr indent="190500" defTabSz="914400">
                        <a:tabLst>
                          <a:tab pos="1663700" algn="l"/>
                        </a:tabLst>
                        <a:defRPr>
                          <a:solidFill>
                            <a:srgbClr val="000000"/>
                          </a:solidFill>
                        </a:defRPr>
                      </a:pPr>
                      <a:r>
                        <a:rPr sz="2200" b="1">
                          <a:solidFill>
                            <a:schemeClr val="accent6">
                              <a:hueOff val="7861421"/>
                              <a:satOff val="-3448"/>
                              <a:lumOff val="40208"/>
                            </a:schemeClr>
                          </a:solidFill>
                          <a:sym typeface="Open Sans"/>
                        </a:rPr>
                        <a:t>Header</a:t>
                      </a:r>
                    </a:p>
                  </a:txBody>
                  <a:tcPr marL="50800" marR="50800" marT="50800" marB="50800" anchor="ctr" horzOverflow="overflow">
                    <a:solidFill>
                      <a:schemeClr val="accent2">
                        <a:hueOff val="-16920000"/>
                        <a:satOff val="75000"/>
                        <a:lumOff val="-52156"/>
                      </a:schemeClr>
                    </a:solidFill>
                  </a:tcPr>
                </a:tc>
                <a:extLst>
                  <a:ext uri="{0D108BD9-81ED-4DB2-BD59-A6C34878D82A}">
                    <a16:rowId xmlns:a16="http://schemas.microsoft.com/office/drawing/2014/main" val="10000"/>
                  </a:ext>
                </a:extLst>
              </a:tr>
              <a:tr h="1153594">
                <a:tc>
                  <a:txBody>
                    <a:bodyPr/>
                    <a:lstStyle/>
                    <a:p>
                      <a:pPr indent="190500" algn="l" defTabSz="914400">
                        <a:tabLst>
                          <a:tab pos="1663700" algn="l"/>
                        </a:tabLst>
                        <a:defRPr b="0">
                          <a:solidFill>
                            <a:srgbClr val="000000"/>
                          </a:solidFill>
                        </a:defRPr>
                      </a:pPr>
                      <a:r>
                        <a:rPr b="1">
                          <a:solidFill>
                            <a:schemeClr val="accent6">
                              <a:hueOff val="7861421"/>
                              <a:satOff val="-3448"/>
                              <a:lumOff val="40208"/>
                            </a:schemeClr>
                          </a:solidFill>
                          <a:sym typeface="Open Sans"/>
                        </a:rPr>
                        <a:t>Category</a:t>
                      </a:r>
                    </a:p>
                  </a:txBody>
                  <a:tcPr marL="50800" marR="50800" marT="50800" marB="50800" anchor="ctr" horzOverflow="overflow">
                    <a:lnT w="0">
                      <a:miter lim="400000"/>
                    </a:lnT>
                    <a:solidFill>
                      <a:schemeClr val="accent4">
                        <a:hueOff val="10957319"/>
                        <a:lumOff val="-29411"/>
                      </a:schemeClr>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1"/>
                  </a:ext>
                </a:extLst>
              </a:tr>
              <a:tr h="1153594">
                <a:tc>
                  <a:txBody>
                    <a:bodyPr/>
                    <a:lstStyle/>
                    <a:p>
                      <a:pPr indent="190500" algn="l" defTabSz="914400">
                        <a:tabLst>
                          <a:tab pos="1663700" algn="l"/>
                        </a:tabLst>
                        <a:defRPr b="0">
                          <a:solidFill>
                            <a:srgbClr val="000000"/>
                          </a:solidFill>
                        </a:defRPr>
                      </a:pPr>
                      <a:r>
                        <a:rPr b="1">
                          <a:solidFill>
                            <a:schemeClr val="accent6">
                              <a:hueOff val="7861421"/>
                              <a:satOff val="-3448"/>
                              <a:lumOff val="40208"/>
                            </a:schemeClr>
                          </a:solidFill>
                          <a:sym typeface="Open Sans"/>
                        </a:rPr>
                        <a:t>Category</a:t>
                      </a:r>
                    </a:p>
                  </a:txBody>
                  <a:tcPr marL="50800" marR="50800" marT="50800" marB="50800" anchor="ctr" horzOverflow="overflow">
                    <a:solidFill>
                      <a:schemeClr val="accent4">
                        <a:hueOff val="10957319"/>
                        <a:lumOff val="-29411"/>
                      </a:schemeClr>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2"/>
                  </a:ext>
                </a:extLst>
              </a:tr>
              <a:tr h="1153594">
                <a:tc>
                  <a:txBody>
                    <a:bodyPr/>
                    <a:lstStyle/>
                    <a:p>
                      <a:pPr indent="190500" algn="l" defTabSz="914400">
                        <a:tabLst>
                          <a:tab pos="1663700" algn="l"/>
                        </a:tabLst>
                        <a:defRPr b="0">
                          <a:solidFill>
                            <a:srgbClr val="000000"/>
                          </a:solidFill>
                        </a:defRPr>
                      </a:pPr>
                      <a:r>
                        <a:rPr b="1">
                          <a:solidFill>
                            <a:schemeClr val="accent6">
                              <a:hueOff val="7861421"/>
                              <a:satOff val="-3448"/>
                              <a:lumOff val="40208"/>
                            </a:schemeClr>
                          </a:solidFill>
                          <a:sym typeface="Open Sans"/>
                        </a:rPr>
                        <a:t>Category</a:t>
                      </a:r>
                    </a:p>
                  </a:txBody>
                  <a:tcPr marL="50800" marR="50800" marT="50800" marB="50800" anchor="ctr" horzOverflow="overflow">
                    <a:solidFill>
                      <a:schemeClr val="accent4">
                        <a:hueOff val="10957319"/>
                        <a:lumOff val="-29411"/>
                      </a:schemeClr>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3"/>
                  </a:ext>
                </a:extLst>
              </a:tr>
              <a:tr h="1153594">
                <a:tc>
                  <a:txBody>
                    <a:bodyPr/>
                    <a:lstStyle/>
                    <a:p>
                      <a:pPr indent="190500" algn="l" defTabSz="914400">
                        <a:tabLst>
                          <a:tab pos="1663700" algn="l"/>
                        </a:tabLst>
                        <a:defRPr b="0">
                          <a:solidFill>
                            <a:srgbClr val="000000"/>
                          </a:solidFill>
                        </a:defRPr>
                      </a:pPr>
                      <a:r>
                        <a:rPr b="1">
                          <a:solidFill>
                            <a:schemeClr val="accent6">
                              <a:hueOff val="7861421"/>
                              <a:satOff val="-3448"/>
                              <a:lumOff val="40208"/>
                            </a:schemeClr>
                          </a:solidFill>
                          <a:sym typeface="Open Sans"/>
                        </a:rPr>
                        <a:t>Category</a:t>
                      </a:r>
                    </a:p>
                  </a:txBody>
                  <a:tcPr marL="50800" marR="50800" marT="50800" marB="50800" anchor="ctr" horzOverflow="overflow">
                    <a:solidFill>
                      <a:schemeClr val="accent4">
                        <a:hueOff val="10957319"/>
                        <a:lumOff val="-29411"/>
                      </a:schemeClr>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solidFill>
                      <a:schemeClr val="accent3"/>
                    </a:solidFill>
                  </a:tcPr>
                </a:tc>
                <a:extLst>
                  <a:ext uri="{0D108BD9-81ED-4DB2-BD59-A6C34878D82A}">
                    <a16:rowId xmlns:a16="http://schemas.microsoft.com/office/drawing/2014/main" val="10004"/>
                  </a:ext>
                </a:extLst>
              </a:tr>
              <a:tr h="1153594">
                <a:tc>
                  <a:txBody>
                    <a:bodyPr/>
                    <a:lstStyle/>
                    <a:p>
                      <a:pPr indent="190500" algn="l" defTabSz="914400">
                        <a:tabLst>
                          <a:tab pos="1663700" algn="l"/>
                        </a:tabLst>
                        <a:defRPr b="0">
                          <a:solidFill>
                            <a:srgbClr val="000000"/>
                          </a:solidFill>
                        </a:defRPr>
                      </a:pPr>
                      <a:r>
                        <a:rPr b="1">
                          <a:solidFill>
                            <a:schemeClr val="accent6">
                              <a:hueOff val="7861421"/>
                              <a:satOff val="-3448"/>
                              <a:lumOff val="40208"/>
                            </a:schemeClr>
                          </a:solidFill>
                          <a:sym typeface="Open Sans"/>
                        </a:rPr>
                        <a:t>Category</a:t>
                      </a:r>
                    </a:p>
                  </a:txBody>
                  <a:tcPr marL="50800" marR="50800" marT="50800" marB="50800" anchor="ctr" horzOverflow="overflow">
                    <a:solidFill>
                      <a:schemeClr val="accent4">
                        <a:hueOff val="10957319"/>
                        <a:lumOff val="-29411"/>
                      </a:schemeClr>
                    </a:solidFill>
                  </a:tcPr>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tc>
                  <a:txBody>
                    <a:bodyPr/>
                    <a:lstStyle/>
                    <a:p>
                      <a:pPr defTabSz="914400">
                        <a:defRPr>
                          <a:solidFill>
                            <a:srgbClr val="000000"/>
                          </a:solidFill>
                        </a:defRPr>
                      </a:pPr>
                      <a:r>
                        <a:rPr sz="2000">
                          <a:solidFill>
                            <a:schemeClr val="accent4">
                              <a:hueOff val="10957319"/>
                              <a:lumOff val="-29411"/>
                            </a:schemeClr>
                          </a:solidFill>
                          <a:sym typeface="Open Sans"/>
                        </a:rPr>
                        <a:t>Content</a:t>
                      </a:r>
                    </a:p>
                  </a:txBody>
                  <a:tcPr marL="50800" marR="50800" marT="50800" marB="50800" anchor="ctr" horzOverflow="overflow"/>
                </a:tc>
                <a:extLst>
                  <a:ext uri="{0D108BD9-81ED-4DB2-BD59-A6C34878D82A}">
                    <a16:rowId xmlns:a16="http://schemas.microsoft.com/office/drawing/2014/main" val="10005"/>
                  </a:ext>
                </a:extLst>
              </a:tr>
            </a:tbl>
          </a:graphicData>
        </a:graphic>
      </p:graphicFrame>
      <p:sp>
        <p:nvSpPr>
          <p:cNvPr id="9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Questions">
    <p:spTree>
      <p:nvGrpSpPr>
        <p:cNvPr id="1" name=""/>
        <p:cNvGrpSpPr/>
        <p:nvPr/>
      </p:nvGrpSpPr>
      <p:grpSpPr>
        <a:xfrm>
          <a:off x="0" y="0"/>
          <a:ext cx="0" cy="0"/>
          <a:chOff x="0" y="0"/>
          <a:chExt cx="0" cy="0"/>
        </a:xfrm>
      </p:grpSpPr>
      <p:pic>
        <p:nvPicPr>
          <p:cNvPr id="969"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970"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71" name="Questions"/>
          <p:cNvSpPr txBox="1">
            <a:spLocks noGrp="1"/>
          </p:cNvSpPr>
          <p:nvPr>
            <p:ph type="body" sz="quarter" idx="21"/>
          </p:nvPr>
        </p:nvSpPr>
        <p:spPr>
          <a:xfrm>
            <a:off x="1738992" y="11271422"/>
            <a:ext cx="20906016" cy="1612901"/>
          </a:xfrm>
          <a:prstGeom prst="rect">
            <a:avLst/>
          </a:prstGeom>
        </p:spPr>
        <p:txBody>
          <a:bodyPr>
            <a:spAutoFit/>
          </a:bodyPr>
          <a:lstStyle>
            <a:lvl1pPr marL="0" indent="0" algn="ctr" defTabSz="825500">
              <a:lnSpc>
                <a:spcPct val="80000"/>
              </a:lnSpc>
              <a:buSzTx/>
              <a:buNone/>
              <a:defRPr sz="8000">
                <a:latin typeface="+mj-lt"/>
                <a:ea typeface="+mj-ea"/>
                <a:cs typeface="+mj-cs"/>
                <a:sym typeface="Literata Regular"/>
              </a:defRPr>
            </a:lvl1pPr>
          </a:lstStyle>
          <a:p>
            <a:r>
              <a:t>Questions</a:t>
            </a:r>
          </a:p>
        </p:txBody>
      </p:sp>
      <p:pic>
        <p:nvPicPr>
          <p:cNvPr id="972" name="Image" descr="Image"/>
          <p:cNvPicPr>
            <a:picLocks noChangeAspect="1"/>
          </p:cNvPicPr>
          <p:nvPr/>
        </p:nvPicPr>
        <p:blipFill>
          <a:blip r:embed="rId3"/>
          <a:stretch>
            <a:fillRect/>
          </a:stretch>
        </p:blipFill>
        <p:spPr>
          <a:xfrm>
            <a:off x="9476424" y="881511"/>
            <a:ext cx="5688568" cy="10007019"/>
          </a:xfrm>
          <a:prstGeom prst="rect">
            <a:avLst/>
          </a:prstGeom>
          <a:ln w="12700">
            <a:miter lim="400000"/>
          </a:ln>
        </p:spPr>
      </p:pic>
      <p:pic>
        <p:nvPicPr>
          <p:cNvPr id="973" name="Image" descr="Image"/>
          <p:cNvPicPr>
            <a:picLocks noChangeAspect="1"/>
          </p:cNvPicPr>
          <p:nvPr/>
        </p:nvPicPr>
        <p:blipFill>
          <a:blip r:embed="rId4"/>
          <a:stretch>
            <a:fillRect/>
          </a:stretch>
        </p:blipFill>
        <p:spPr>
          <a:xfrm rot="21420000">
            <a:off x="763509" y="2325439"/>
            <a:ext cx="4806049" cy="2257922"/>
          </a:xfrm>
          <a:prstGeom prst="rect">
            <a:avLst/>
          </a:prstGeom>
          <a:ln w="12700">
            <a:miter lim="400000"/>
          </a:ln>
        </p:spPr>
      </p:pic>
      <p:pic>
        <p:nvPicPr>
          <p:cNvPr id="974" name="Image" descr="Image"/>
          <p:cNvPicPr>
            <a:picLocks noChangeAspect="1"/>
          </p:cNvPicPr>
          <p:nvPr/>
        </p:nvPicPr>
        <p:blipFill>
          <a:blip r:embed="rId5"/>
          <a:stretch>
            <a:fillRect/>
          </a:stretch>
        </p:blipFill>
        <p:spPr>
          <a:xfrm>
            <a:off x="5877760" y="5101671"/>
            <a:ext cx="2251811" cy="1057920"/>
          </a:xfrm>
          <a:prstGeom prst="rect">
            <a:avLst/>
          </a:prstGeom>
          <a:ln w="12700">
            <a:miter lim="400000"/>
          </a:ln>
        </p:spPr>
      </p:pic>
      <p:pic>
        <p:nvPicPr>
          <p:cNvPr id="975" name="Image" descr="Image"/>
          <p:cNvPicPr>
            <a:picLocks noChangeAspect="1"/>
          </p:cNvPicPr>
          <p:nvPr/>
        </p:nvPicPr>
        <p:blipFill>
          <a:blip r:embed="rId6"/>
          <a:stretch>
            <a:fillRect/>
          </a:stretch>
        </p:blipFill>
        <p:spPr>
          <a:xfrm>
            <a:off x="18697836" y="2792436"/>
            <a:ext cx="4027727" cy="2062826"/>
          </a:xfrm>
          <a:prstGeom prst="rect">
            <a:avLst/>
          </a:prstGeom>
          <a:ln w="12700">
            <a:miter lim="400000"/>
          </a:ln>
        </p:spPr>
      </p:pic>
      <p:sp>
        <p:nvSpPr>
          <p:cNvPr id="9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Divider 1">
    <p:spTree>
      <p:nvGrpSpPr>
        <p:cNvPr id="1" name=""/>
        <p:cNvGrpSpPr/>
        <p:nvPr/>
      </p:nvGrpSpPr>
      <p:grpSpPr>
        <a:xfrm>
          <a:off x="0" y="0"/>
          <a:ext cx="0" cy="0"/>
          <a:chOff x="0" y="0"/>
          <a:chExt cx="0" cy="0"/>
        </a:xfrm>
      </p:grpSpPr>
      <p:sp>
        <p:nvSpPr>
          <p:cNvPr id="60" name="Divider Slide Title"/>
          <p:cNvSpPr txBox="1">
            <a:spLocks noGrp="1"/>
          </p:cNvSpPr>
          <p:nvPr>
            <p:ph type="body" sz="quarter" idx="21"/>
          </p:nvPr>
        </p:nvSpPr>
        <p:spPr>
          <a:xfrm>
            <a:off x="1203955" y="5676899"/>
            <a:ext cx="21851075" cy="2362201"/>
          </a:xfrm>
          <a:prstGeom prst="rect">
            <a:avLst/>
          </a:prstGeom>
        </p:spPr>
        <p:txBody>
          <a:bodyPr anchor="ctr">
            <a:spAutoFit/>
          </a:bodyPr>
          <a:lstStyle/>
          <a:p>
            <a:pPr marL="0" indent="0" algn="ctr" defTabSz="825500">
              <a:lnSpc>
                <a:spcPct val="80000"/>
              </a:lnSpc>
              <a:buSzTx/>
              <a:buNone/>
              <a:defRPr sz="12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Divider</a:t>
            </a:r>
            <a:r>
              <a:t> Slide Title</a:t>
            </a:r>
          </a:p>
        </p:txBody>
      </p:sp>
      <p:pic>
        <p:nvPicPr>
          <p:cNvPr id="61"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pic>
        <p:nvPicPr>
          <p:cNvPr id="62" name="Image" descr="Image"/>
          <p:cNvPicPr>
            <a:picLocks noChangeAspect="1"/>
          </p:cNvPicPr>
          <p:nvPr/>
        </p:nvPicPr>
        <p:blipFill>
          <a:blip r:embed="rId3">
            <a:alphaModFix amt="12000"/>
          </a:blip>
          <a:srcRect t="17586" b="17586"/>
          <a:stretch>
            <a:fillRect/>
          </a:stretch>
        </p:blipFill>
        <p:spPr>
          <a:xfrm>
            <a:off x="1423779" y="-5329"/>
            <a:ext cx="21536442" cy="13726658"/>
          </a:xfrm>
          <a:prstGeom prst="rect">
            <a:avLst/>
          </a:prstGeom>
          <a:ln w="12700">
            <a:miter lim="400000"/>
          </a:ln>
        </p:spPr>
      </p:pic>
      <p:sp>
        <p:nvSpPr>
          <p:cNvPr id="6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Thank You">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sp>
        <p:nvSpPr>
          <p:cNvPr id="983" name="Thank you!"/>
          <p:cNvSpPr txBox="1">
            <a:spLocks noGrp="1"/>
          </p:cNvSpPr>
          <p:nvPr>
            <p:ph type="body" sz="half" idx="21"/>
          </p:nvPr>
        </p:nvSpPr>
        <p:spPr>
          <a:xfrm>
            <a:off x="1738992" y="4094327"/>
            <a:ext cx="20906016" cy="3873501"/>
          </a:xfrm>
          <a:prstGeom prst="rect">
            <a:avLst/>
          </a:prstGeom>
        </p:spPr>
        <p:txBody>
          <a:bodyPr>
            <a:spAutoFit/>
          </a:bodyPr>
          <a:lstStyle/>
          <a:p>
            <a:pPr marL="0" indent="0" algn="ctr">
              <a:lnSpc>
                <a:spcPct val="80000"/>
              </a:lnSpc>
              <a:buSzTx/>
              <a:buNone/>
              <a:defRPr sz="20000">
                <a:solidFill>
                  <a:schemeClr val="accent6">
                    <a:hueOff val="7861421"/>
                    <a:satOff val="-3448"/>
                    <a:lumOff val="40208"/>
                  </a:schemeClr>
                </a:solidFill>
                <a:latin typeface="+mj-lt"/>
                <a:ea typeface="+mj-ea"/>
                <a:cs typeface="+mj-cs"/>
                <a:sym typeface="Literata Regular"/>
              </a:defRPr>
            </a:pPr>
            <a:r>
              <a:t>Thank </a:t>
            </a:r>
            <a:r>
              <a:rPr i="1">
                <a:solidFill>
                  <a:schemeClr val="accent5">
                    <a:hueOff val="5408370"/>
                    <a:lumOff val="-14187"/>
                  </a:schemeClr>
                </a:solidFill>
                <a:latin typeface="Literata"/>
                <a:ea typeface="Literata"/>
                <a:cs typeface="Literata"/>
                <a:sym typeface="Literata Medium"/>
              </a:rPr>
              <a:t>you!</a:t>
            </a:r>
          </a:p>
        </p:txBody>
      </p:sp>
      <p:sp>
        <p:nvSpPr>
          <p:cNvPr id="984" name="Shape"/>
          <p:cNvSpPr/>
          <p:nvPr/>
        </p:nvSpPr>
        <p:spPr>
          <a:xfrm>
            <a:off x="0" y="8911107"/>
            <a:ext cx="24384000" cy="4823420"/>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985" name="000 - 000 - 0000"/>
          <p:cNvSpPr txBox="1">
            <a:spLocks noGrp="1"/>
          </p:cNvSpPr>
          <p:nvPr>
            <p:ph type="body" sz="quarter" idx="22"/>
          </p:nvPr>
        </p:nvSpPr>
        <p:spPr>
          <a:xfrm>
            <a:off x="9383206" y="12311304"/>
            <a:ext cx="5617588" cy="622301"/>
          </a:xfrm>
          <a:prstGeom prst="rect">
            <a:avLst/>
          </a:prstGeom>
        </p:spPr>
        <p:txBody>
          <a:bodyPr anchor="ctr">
            <a:spAutoFit/>
          </a:bodyPr>
          <a:lstStyle>
            <a:lvl1pPr marL="0" indent="0" algn="ctr">
              <a:buSzTx/>
              <a:buNone/>
              <a:defRPr sz="3000"/>
            </a:lvl1pPr>
          </a:lstStyle>
          <a:p>
            <a:r>
              <a:t>000 - 000 - 0000</a:t>
            </a:r>
          </a:p>
        </p:txBody>
      </p:sp>
      <p:sp>
        <p:nvSpPr>
          <p:cNvPr id="986" name="xlastname@benevity.com"/>
          <p:cNvSpPr txBox="1">
            <a:spLocks noGrp="1"/>
          </p:cNvSpPr>
          <p:nvPr>
            <p:ph type="body" sz="quarter" idx="23"/>
          </p:nvPr>
        </p:nvSpPr>
        <p:spPr>
          <a:xfrm>
            <a:off x="9383206" y="11664480"/>
            <a:ext cx="5617588" cy="622301"/>
          </a:xfrm>
          <a:prstGeom prst="rect">
            <a:avLst/>
          </a:prstGeom>
        </p:spPr>
        <p:txBody>
          <a:bodyPr anchor="ctr">
            <a:spAutoFit/>
          </a:bodyPr>
          <a:lstStyle>
            <a:lvl1pPr marL="0" indent="0" algn="ctr">
              <a:buSzTx/>
              <a:buNone/>
              <a:defRPr sz="3000" u="sng">
                <a:hlinkClick r:id="rId2"/>
              </a:defRPr>
            </a:lvl1pPr>
          </a:lstStyle>
          <a:p>
            <a:pPr>
              <a:defRPr u="none"/>
            </a:pPr>
            <a:r>
              <a:rPr u="sng">
                <a:hlinkClick r:id="rId2"/>
              </a:rPr>
              <a:t>xlastname@benevity.com</a:t>
            </a:r>
          </a:p>
        </p:txBody>
      </p:sp>
      <p:pic>
        <p:nvPicPr>
          <p:cNvPr id="987" name="Image" descr="Image"/>
          <p:cNvPicPr>
            <a:picLocks noChangeAspect="1"/>
          </p:cNvPicPr>
          <p:nvPr/>
        </p:nvPicPr>
        <p:blipFill>
          <a:blip r:embed="rId3">
            <a:alphaModFix amt="15000"/>
          </a:blip>
          <a:srcRect l="4928" t="23616" r="1158" b="14064"/>
          <a:stretch>
            <a:fillRect/>
          </a:stretch>
        </p:blipFill>
        <p:spPr>
          <a:xfrm>
            <a:off x="-16618" y="8532"/>
            <a:ext cx="24417237" cy="13698838"/>
          </a:xfrm>
          <a:prstGeom prst="rect">
            <a:avLst/>
          </a:prstGeom>
          <a:ln w="12700">
            <a:miter lim="400000"/>
          </a:ln>
        </p:spPr>
      </p:pic>
      <p:sp>
        <p:nvSpPr>
          <p:cNvPr id="988" name="Firstname Lastname"/>
          <p:cNvSpPr txBox="1">
            <a:spLocks noGrp="1"/>
          </p:cNvSpPr>
          <p:nvPr>
            <p:ph type="body" sz="quarter" idx="24"/>
          </p:nvPr>
        </p:nvSpPr>
        <p:spPr>
          <a:xfrm>
            <a:off x="7869855" y="10317770"/>
            <a:ext cx="8644289" cy="1041401"/>
          </a:xfrm>
          <a:prstGeom prst="rect">
            <a:avLst/>
          </a:prstGeom>
        </p:spPr>
        <p:txBody>
          <a:bodyPr anchor="ctr">
            <a:spAutoFit/>
          </a:bodyPr>
          <a:lstStyle>
            <a:lvl1pPr marL="0" indent="0" algn="ctr">
              <a:lnSpc>
                <a:spcPct val="90000"/>
              </a:lnSpc>
              <a:buSzTx/>
              <a:buNone/>
              <a:defRPr sz="5000" i="1">
                <a:solidFill>
                  <a:schemeClr val="accent2">
                    <a:hueOff val="-16920000"/>
                    <a:satOff val="75000"/>
                    <a:lumOff val="-52156"/>
                  </a:schemeClr>
                </a:solidFill>
                <a:latin typeface="Literata"/>
                <a:ea typeface="Literata"/>
                <a:cs typeface="Literata"/>
                <a:sym typeface="Literata Medium"/>
              </a:defRPr>
            </a:lvl1pPr>
          </a:lstStyle>
          <a:p>
            <a:r>
              <a:t>Firstname Lastname</a:t>
            </a:r>
          </a:p>
        </p:txBody>
      </p:sp>
      <p:sp>
        <p:nvSpPr>
          <p:cNvPr id="989" name="Job title goes here"/>
          <p:cNvSpPr txBox="1">
            <a:spLocks noGrp="1"/>
          </p:cNvSpPr>
          <p:nvPr>
            <p:ph type="body" sz="quarter" idx="25"/>
          </p:nvPr>
        </p:nvSpPr>
        <p:spPr>
          <a:xfrm>
            <a:off x="9383206" y="9967932"/>
            <a:ext cx="5617588" cy="558801"/>
          </a:xfrm>
          <a:prstGeom prst="rect">
            <a:avLst/>
          </a:prstGeom>
        </p:spPr>
        <p:txBody>
          <a:bodyPr anchor="ctr">
            <a:spAutoFit/>
          </a:bodyPr>
          <a:lstStyle>
            <a:lvl1pPr marL="0" indent="0" algn="ctr">
              <a:buSzTx/>
              <a:buNone/>
            </a:lvl1pPr>
          </a:lstStyle>
          <a:p>
            <a:r>
              <a:t>Job title goes here</a:t>
            </a:r>
          </a:p>
        </p:txBody>
      </p:sp>
      <p:pic>
        <p:nvPicPr>
          <p:cNvPr id="990" name="Image" descr="Image"/>
          <p:cNvPicPr>
            <a:picLocks noChangeAspect="1"/>
          </p:cNvPicPr>
          <p:nvPr/>
        </p:nvPicPr>
        <p:blipFill>
          <a:blip r:embed="rId4"/>
          <a:stretch>
            <a:fillRect/>
          </a:stretch>
        </p:blipFill>
        <p:spPr>
          <a:xfrm>
            <a:off x="10033000" y="3020680"/>
            <a:ext cx="4318000" cy="1167219"/>
          </a:xfrm>
          <a:prstGeom prst="rect">
            <a:avLst/>
          </a:prstGeom>
          <a:ln w="12700">
            <a:miter lim="400000"/>
          </a:ln>
        </p:spPr>
      </p:pic>
      <p:sp>
        <p:nvSpPr>
          <p:cNvPr id="9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Graphic Element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pic>
        <p:nvPicPr>
          <p:cNvPr id="998"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999" name="Graphic elements"/>
          <p:cNvSpPr txBox="1">
            <a:spLocks noGrp="1"/>
          </p:cNvSpPr>
          <p:nvPr>
            <p:ph type="body" sz="quarter" idx="21"/>
          </p:nvPr>
        </p:nvSpPr>
        <p:spPr>
          <a:xfrm>
            <a:off x="1659630" y="889333"/>
            <a:ext cx="21064738" cy="1231901"/>
          </a:xfrm>
          <a:prstGeom prst="rect">
            <a:avLst/>
          </a:prstGeom>
        </p:spPr>
        <p:txBody>
          <a:bodyPr>
            <a:spAutoFit/>
          </a:bodyPr>
          <a:lstStyle>
            <a:lvl1pPr marL="0" indent="0" algn="ctr">
              <a:lnSpc>
                <a:spcPct val="80000"/>
              </a:lnSpc>
              <a:buSzTx/>
              <a:buNone/>
              <a:defRPr sz="6000">
                <a:latin typeface="+mj-lt"/>
                <a:ea typeface="+mj-ea"/>
                <a:cs typeface="+mj-cs"/>
                <a:sym typeface="Literata Regular"/>
              </a:defRPr>
            </a:lvl1pPr>
          </a:lstStyle>
          <a:p>
            <a:r>
              <a:t>Graphic elements</a:t>
            </a:r>
          </a:p>
        </p:txBody>
      </p:sp>
      <p:pic>
        <p:nvPicPr>
          <p:cNvPr id="1000"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1001" name="Small button"/>
          <p:cNvSpPr>
            <a:spLocks noGrp="1"/>
          </p:cNvSpPr>
          <p:nvPr>
            <p:ph type="body" sz="quarter" idx="22"/>
          </p:nvPr>
        </p:nvSpPr>
        <p:spPr>
          <a:xfrm>
            <a:off x="11065933" y="3591491"/>
            <a:ext cx="2595047" cy="632955"/>
          </a:xfrm>
          <a:prstGeom prst="roundRect">
            <a:avLst>
              <a:gd name="adj" fmla="val 50000"/>
            </a:avLst>
          </a:prstGeom>
          <a:solidFill>
            <a:schemeClr val="accent1">
              <a:hueOff val="-1744305"/>
              <a:satOff val="75409"/>
              <a:lumOff val="-47058"/>
            </a:schemeClr>
          </a:solidFill>
        </p:spPr>
        <p:txBody>
          <a:bodyPr anchor="ctr">
            <a:noAutofit/>
          </a:bodyPr>
          <a:lstStyle>
            <a:lvl1pPr marL="0" indent="0" algn="ctr" defTabSz="825500">
              <a:buSzTx/>
              <a:buNone/>
              <a:defRPr sz="2000">
                <a:solidFill>
                  <a:schemeClr val="accent6">
                    <a:hueOff val="7861421"/>
                    <a:satOff val="-3448"/>
                    <a:lumOff val="40208"/>
                  </a:schemeClr>
                </a:solidFill>
                <a:latin typeface="Open Sans Semibold"/>
                <a:ea typeface="Open Sans Semibold"/>
                <a:cs typeface="Open Sans Semibold"/>
                <a:sym typeface="Open Sans Semibold"/>
              </a:defRPr>
            </a:lvl1pPr>
          </a:lstStyle>
          <a:p>
            <a:r>
              <a:t>Small button</a:t>
            </a:r>
          </a:p>
        </p:txBody>
      </p:sp>
      <p:sp>
        <p:nvSpPr>
          <p:cNvPr id="1002" name="Image"/>
          <p:cNvSpPr>
            <a:spLocks noGrp="1"/>
          </p:cNvSpPr>
          <p:nvPr>
            <p:ph type="pic" sz="quarter" idx="23"/>
          </p:nvPr>
        </p:nvSpPr>
        <p:spPr>
          <a:xfrm>
            <a:off x="7064050" y="7233100"/>
            <a:ext cx="4445001" cy="1697153"/>
          </a:xfrm>
          <a:prstGeom prst="rect">
            <a:avLst/>
          </a:prstGeom>
        </p:spPr>
        <p:txBody>
          <a:bodyPr lIns="91439" tIns="45719" rIns="91439" bIns="45719">
            <a:noAutofit/>
          </a:bodyPr>
          <a:lstStyle/>
          <a:p>
            <a:endParaRPr/>
          </a:p>
        </p:txBody>
      </p:sp>
      <p:sp>
        <p:nvSpPr>
          <p:cNvPr id="1003" name="Large Button"/>
          <p:cNvSpPr>
            <a:spLocks noGrp="1"/>
          </p:cNvSpPr>
          <p:nvPr>
            <p:ph type="body" sz="quarter" idx="24"/>
          </p:nvPr>
        </p:nvSpPr>
        <p:spPr>
          <a:xfrm>
            <a:off x="11065933" y="4641358"/>
            <a:ext cx="3554223" cy="866906"/>
          </a:xfrm>
          <a:prstGeom prst="roundRect">
            <a:avLst>
              <a:gd name="adj" fmla="val 50000"/>
            </a:avLst>
          </a:prstGeom>
          <a:solidFill>
            <a:schemeClr val="accent1">
              <a:hueOff val="-1744305"/>
              <a:satOff val="75409"/>
              <a:lumOff val="-47058"/>
            </a:schemeClr>
          </a:solidFill>
        </p:spPr>
        <p:txBody>
          <a:bodyPr anchor="ctr">
            <a:noAutofit/>
          </a:bodyPr>
          <a:lstStyle>
            <a:lvl1pPr marL="0" indent="0" algn="ctr" defTabSz="825500">
              <a:buSzTx/>
              <a:buNone/>
              <a:defRPr sz="2800">
                <a:solidFill>
                  <a:schemeClr val="accent6">
                    <a:hueOff val="7861421"/>
                    <a:satOff val="-3448"/>
                    <a:lumOff val="40208"/>
                  </a:schemeClr>
                </a:solidFill>
                <a:latin typeface="Open Sans Semibold"/>
                <a:ea typeface="Open Sans Semibold"/>
                <a:cs typeface="Open Sans Semibold"/>
                <a:sym typeface="Open Sans Semibold"/>
              </a:defRPr>
            </a:lvl1pPr>
          </a:lstStyle>
          <a:p>
            <a:r>
              <a:t>Large Button</a:t>
            </a:r>
          </a:p>
        </p:txBody>
      </p:sp>
      <p:sp>
        <p:nvSpPr>
          <p:cNvPr id="1004" name="Small button"/>
          <p:cNvSpPr>
            <a:spLocks noGrp="1"/>
          </p:cNvSpPr>
          <p:nvPr>
            <p:ph type="body" sz="quarter" idx="25"/>
          </p:nvPr>
        </p:nvSpPr>
        <p:spPr>
          <a:xfrm>
            <a:off x="15367000" y="3591491"/>
            <a:ext cx="2595047" cy="632955"/>
          </a:xfrm>
          <a:prstGeom prst="roundRect">
            <a:avLst>
              <a:gd name="adj" fmla="val 50000"/>
            </a:avLst>
          </a:prstGeom>
          <a:solidFill>
            <a:schemeClr val="accent2">
              <a:hueOff val="-16920000"/>
              <a:satOff val="75000"/>
              <a:lumOff val="-52156"/>
            </a:schemeClr>
          </a:solidFill>
        </p:spPr>
        <p:txBody>
          <a:bodyPr anchor="ctr">
            <a:noAutofit/>
          </a:bodyPr>
          <a:lstStyle>
            <a:lvl1pPr marL="0" indent="0" algn="ctr" defTabSz="825500">
              <a:buSzTx/>
              <a:buNone/>
              <a:defRPr sz="2000">
                <a:solidFill>
                  <a:schemeClr val="accent6">
                    <a:hueOff val="7861421"/>
                    <a:satOff val="-3448"/>
                    <a:lumOff val="40208"/>
                  </a:schemeClr>
                </a:solidFill>
                <a:latin typeface="Open Sans Semibold"/>
                <a:ea typeface="Open Sans Semibold"/>
                <a:cs typeface="Open Sans Semibold"/>
                <a:sym typeface="Open Sans Semibold"/>
              </a:defRPr>
            </a:lvl1pPr>
          </a:lstStyle>
          <a:p>
            <a:r>
              <a:t>Small button</a:t>
            </a:r>
          </a:p>
        </p:txBody>
      </p:sp>
      <p:sp>
        <p:nvSpPr>
          <p:cNvPr id="1005" name="Large Button"/>
          <p:cNvSpPr>
            <a:spLocks noGrp="1"/>
          </p:cNvSpPr>
          <p:nvPr>
            <p:ph type="body" sz="quarter" idx="26"/>
          </p:nvPr>
        </p:nvSpPr>
        <p:spPr>
          <a:xfrm>
            <a:off x="15367000" y="4641357"/>
            <a:ext cx="3554223" cy="866907"/>
          </a:xfrm>
          <a:prstGeom prst="roundRect">
            <a:avLst>
              <a:gd name="adj" fmla="val 50000"/>
            </a:avLst>
          </a:prstGeom>
          <a:solidFill>
            <a:schemeClr val="accent2">
              <a:hueOff val="-16920000"/>
              <a:satOff val="75000"/>
              <a:lumOff val="-52156"/>
            </a:schemeClr>
          </a:solidFill>
        </p:spPr>
        <p:txBody>
          <a:bodyPr anchor="ctr">
            <a:noAutofit/>
          </a:bodyPr>
          <a:lstStyle>
            <a:lvl1pPr marL="0" indent="0" algn="ctr" defTabSz="825500">
              <a:buSzTx/>
              <a:buNone/>
              <a:defRPr sz="2800">
                <a:solidFill>
                  <a:schemeClr val="accent6">
                    <a:hueOff val="7861421"/>
                    <a:satOff val="-3448"/>
                    <a:lumOff val="40208"/>
                  </a:schemeClr>
                </a:solidFill>
                <a:latin typeface="Open Sans Semibold"/>
                <a:ea typeface="Open Sans Semibold"/>
                <a:cs typeface="Open Sans Semibold"/>
                <a:sym typeface="Open Sans Semibold"/>
              </a:defRPr>
            </a:lvl1pPr>
          </a:lstStyle>
          <a:p>
            <a:r>
              <a:t>Large Button</a:t>
            </a:r>
          </a:p>
        </p:txBody>
      </p:sp>
      <p:sp>
        <p:nvSpPr>
          <p:cNvPr id="1006" name="Small button"/>
          <p:cNvSpPr>
            <a:spLocks noGrp="1"/>
          </p:cNvSpPr>
          <p:nvPr>
            <p:ph type="body" sz="quarter" idx="27"/>
          </p:nvPr>
        </p:nvSpPr>
        <p:spPr>
          <a:xfrm>
            <a:off x="19526812" y="3591491"/>
            <a:ext cx="2595048" cy="632955"/>
          </a:xfrm>
          <a:prstGeom prst="roundRect">
            <a:avLst>
              <a:gd name="adj" fmla="val 50000"/>
            </a:avLst>
          </a:prstGeom>
          <a:solidFill>
            <a:schemeClr val="accent3">
              <a:hueOff val="-14933731"/>
              <a:satOff val="58231"/>
              <a:lumOff val="-47843"/>
            </a:schemeClr>
          </a:solidFill>
        </p:spPr>
        <p:txBody>
          <a:bodyPr anchor="ctr">
            <a:noAutofit/>
          </a:bodyPr>
          <a:lstStyle>
            <a:lvl1pPr marL="0" indent="0" algn="ctr" defTabSz="825500">
              <a:buSzTx/>
              <a:buNone/>
              <a:defRPr sz="2000">
                <a:solidFill>
                  <a:schemeClr val="accent6">
                    <a:hueOff val="7861421"/>
                    <a:satOff val="-3448"/>
                    <a:lumOff val="40208"/>
                  </a:schemeClr>
                </a:solidFill>
                <a:latin typeface="Open Sans Semibold"/>
                <a:ea typeface="Open Sans Semibold"/>
                <a:cs typeface="Open Sans Semibold"/>
                <a:sym typeface="Open Sans Semibold"/>
              </a:defRPr>
            </a:lvl1pPr>
          </a:lstStyle>
          <a:p>
            <a:r>
              <a:t>Small button</a:t>
            </a:r>
          </a:p>
        </p:txBody>
      </p:sp>
      <p:sp>
        <p:nvSpPr>
          <p:cNvPr id="1007" name="Large Button"/>
          <p:cNvSpPr>
            <a:spLocks noGrp="1"/>
          </p:cNvSpPr>
          <p:nvPr>
            <p:ph type="body" sz="quarter" idx="28"/>
          </p:nvPr>
        </p:nvSpPr>
        <p:spPr>
          <a:xfrm>
            <a:off x="19526812" y="4641357"/>
            <a:ext cx="3554223" cy="866907"/>
          </a:xfrm>
          <a:prstGeom prst="roundRect">
            <a:avLst>
              <a:gd name="adj" fmla="val 50000"/>
            </a:avLst>
          </a:prstGeom>
          <a:solidFill>
            <a:schemeClr val="accent3">
              <a:hueOff val="-14933731"/>
              <a:satOff val="58231"/>
              <a:lumOff val="-47843"/>
            </a:schemeClr>
          </a:solidFill>
        </p:spPr>
        <p:txBody>
          <a:bodyPr anchor="ctr">
            <a:noAutofit/>
          </a:bodyPr>
          <a:lstStyle>
            <a:lvl1pPr marL="0" indent="0" algn="ctr" defTabSz="825500">
              <a:buSzTx/>
              <a:buNone/>
              <a:defRPr sz="2800">
                <a:solidFill>
                  <a:schemeClr val="accent6">
                    <a:hueOff val="7861421"/>
                    <a:satOff val="-3448"/>
                    <a:lumOff val="40208"/>
                  </a:schemeClr>
                </a:solidFill>
                <a:latin typeface="Open Sans Semibold"/>
                <a:ea typeface="Open Sans Semibold"/>
                <a:cs typeface="Open Sans Semibold"/>
                <a:sym typeface="Open Sans Semibold"/>
              </a:defRPr>
            </a:lvl1pPr>
          </a:lstStyle>
          <a:p>
            <a:r>
              <a:t>Large Button</a:t>
            </a:r>
          </a:p>
        </p:txBody>
      </p:sp>
      <p:sp>
        <p:nvSpPr>
          <p:cNvPr id="1008" name="Rectangle"/>
          <p:cNvSpPr/>
          <p:nvPr/>
        </p:nvSpPr>
        <p:spPr>
          <a:xfrm>
            <a:off x="-8467" y="2973357"/>
            <a:ext cx="10044055" cy="3153041"/>
          </a:xfrm>
          <a:prstGeom prst="rect">
            <a:avLst/>
          </a:prstGeom>
          <a:solidFill>
            <a:schemeClr val="accent4">
              <a:hueOff val="10957319"/>
              <a:lumOff val="-29411"/>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009" name="Small button"/>
          <p:cNvSpPr>
            <a:spLocks noGrp="1"/>
          </p:cNvSpPr>
          <p:nvPr>
            <p:ph type="body" sz="quarter" idx="29"/>
          </p:nvPr>
        </p:nvSpPr>
        <p:spPr>
          <a:xfrm>
            <a:off x="956733" y="3591491"/>
            <a:ext cx="2595047" cy="632955"/>
          </a:xfrm>
          <a:prstGeom prst="roundRect">
            <a:avLst>
              <a:gd name="adj" fmla="val 50000"/>
            </a:avLst>
          </a:prstGeom>
          <a:solidFill>
            <a:schemeClr val="accent6">
              <a:hueOff val="7861421"/>
              <a:satOff val="-3448"/>
              <a:lumOff val="40208"/>
            </a:schemeClr>
          </a:solidFill>
        </p:spPr>
        <p:txBody>
          <a:bodyPr anchor="ctr">
            <a:noAutofit/>
          </a:bodyPr>
          <a:lstStyle>
            <a:lvl1pPr marL="0" indent="0" algn="ctr" defTabSz="825500">
              <a:buSzTx/>
              <a:buNone/>
              <a:defRPr sz="2000">
                <a:solidFill>
                  <a:schemeClr val="accent1">
                    <a:hueOff val="-1744305"/>
                    <a:satOff val="75409"/>
                    <a:lumOff val="-47058"/>
                  </a:schemeClr>
                </a:solidFill>
                <a:latin typeface="Open Sans Semibold"/>
                <a:ea typeface="Open Sans Semibold"/>
                <a:cs typeface="Open Sans Semibold"/>
                <a:sym typeface="Open Sans Semibold"/>
              </a:defRPr>
            </a:lvl1pPr>
          </a:lstStyle>
          <a:p>
            <a:r>
              <a:t>Small button</a:t>
            </a:r>
          </a:p>
        </p:txBody>
      </p:sp>
      <p:sp>
        <p:nvSpPr>
          <p:cNvPr id="1010" name="Large Button"/>
          <p:cNvSpPr>
            <a:spLocks noGrp="1"/>
          </p:cNvSpPr>
          <p:nvPr>
            <p:ph type="body" sz="quarter" idx="30"/>
          </p:nvPr>
        </p:nvSpPr>
        <p:spPr>
          <a:xfrm>
            <a:off x="956733" y="4641358"/>
            <a:ext cx="3554223" cy="866906"/>
          </a:xfrm>
          <a:prstGeom prst="roundRect">
            <a:avLst>
              <a:gd name="adj" fmla="val 50000"/>
            </a:avLst>
          </a:prstGeom>
          <a:solidFill>
            <a:schemeClr val="accent6">
              <a:hueOff val="7861421"/>
              <a:satOff val="-3448"/>
              <a:lumOff val="40208"/>
            </a:schemeClr>
          </a:solidFill>
        </p:spPr>
        <p:txBody>
          <a:bodyPr anchor="ctr">
            <a:noAutofit/>
          </a:bodyPr>
          <a:lstStyle>
            <a:lvl1pPr marL="0" indent="0" algn="ctr" defTabSz="825500">
              <a:buSzTx/>
              <a:buNone/>
              <a:defRPr sz="2800">
                <a:solidFill>
                  <a:schemeClr val="accent1">
                    <a:hueOff val="-1744305"/>
                    <a:satOff val="75409"/>
                    <a:lumOff val="-47058"/>
                  </a:schemeClr>
                </a:solidFill>
                <a:latin typeface="Open Sans Semibold"/>
                <a:ea typeface="Open Sans Semibold"/>
                <a:cs typeface="Open Sans Semibold"/>
                <a:sym typeface="Open Sans Semibold"/>
              </a:defRPr>
            </a:lvl1pPr>
          </a:lstStyle>
          <a:p>
            <a:r>
              <a:t>Large Button</a:t>
            </a:r>
          </a:p>
        </p:txBody>
      </p:sp>
      <p:sp>
        <p:nvSpPr>
          <p:cNvPr id="1011" name="Image"/>
          <p:cNvSpPr>
            <a:spLocks noGrp="1"/>
          </p:cNvSpPr>
          <p:nvPr>
            <p:ph type="pic" sz="quarter" idx="31"/>
          </p:nvPr>
        </p:nvSpPr>
        <p:spPr>
          <a:xfrm>
            <a:off x="18685848" y="7232521"/>
            <a:ext cx="4445001" cy="1697153"/>
          </a:xfrm>
          <a:prstGeom prst="rect">
            <a:avLst/>
          </a:prstGeom>
        </p:spPr>
        <p:txBody>
          <a:bodyPr lIns="91439" tIns="45719" rIns="91439" bIns="45719">
            <a:noAutofit/>
          </a:bodyPr>
          <a:lstStyle/>
          <a:p>
            <a:endParaRPr/>
          </a:p>
        </p:txBody>
      </p:sp>
      <p:sp>
        <p:nvSpPr>
          <p:cNvPr id="1012" name="Image"/>
          <p:cNvSpPr>
            <a:spLocks noGrp="1"/>
          </p:cNvSpPr>
          <p:nvPr>
            <p:ph type="pic" sz="quarter" idx="32"/>
          </p:nvPr>
        </p:nvSpPr>
        <p:spPr>
          <a:xfrm>
            <a:off x="1253151" y="7232521"/>
            <a:ext cx="4445001" cy="1697153"/>
          </a:xfrm>
          <a:prstGeom prst="rect">
            <a:avLst/>
          </a:prstGeom>
        </p:spPr>
        <p:txBody>
          <a:bodyPr lIns="91439" tIns="45719" rIns="91439" bIns="45719">
            <a:noAutofit/>
          </a:bodyPr>
          <a:lstStyle/>
          <a:p>
            <a:endParaRPr/>
          </a:p>
        </p:txBody>
      </p:sp>
      <p:sp>
        <p:nvSpPr>
          <p:cNvPr id="1013" name="Image"/>
          <p:cNvSpPr>
            <a:spLocks noGrp="1"/>
          </p:cNvSpPr>
          <p:nvPr>
            <p:ph type="pic" sz="quarter" idx="33"/>
          </p:nvPr>
        </p:nvSpPr>
        <p:spPr>
          <a:xfrm>
            <a:off x="12874949" y="7232521"/>
            <a:ext cx="4445001" cy="1697153"/>
          </a:xfrm>
          <a:prstGeom prst="rect">
            <a:avLst/>
          </a:prstGeom>
        </p:spPr>
        <p:txBody>
          <a:bodyPr lIns="91439" tIns="45719" rIns="91439" bIns="45719">
            <a:noAutofit/>
          </a:bodyPr>
          <a:lstStyle/>
          <a:p>
            <a:endParaRPr/>
          </a:p>
        </p:txBody>
      </p:sp>
      <p:sp>
        <p:nvSpPr>
          <p:cNvPr id="1014" name="Small button"/>
          <p:cNvSpPr>
            <a:spLocks noGrp="1"/>
          </p:cNvSpPr>
          <p:nvPr>
            <p:ph type="body" sz="quarter" idx="34"/>
          </p:nvPr>
        </p:nvSpPr>
        <p:spPr>
          <a:xfrm>
            <a:off x="5531745" y="3591491"/>
            <a:ext cx="2595047" cy="632955"/>
          </a:xfrm>
          <a:prstGeom prst="roundRect">
            <a:avLst>
              <a:gd name="adj" fmla="val 50000"/>
            </a:avLst>
          </a:prstGeom>
          <a:solidFill>
            <a:schemeClr val="accent5">
              <a:hueOff val="5408370"/>
              <a:lumOff val="-14187"/>
            </a:schemeClr>
          </a:solidFill>
        </p:spPr>
        <p:txBody>
          <a:bodyPr anchor="ctr">
            <a:noAutofit/>
          </a:bodyPr>
          <a:lstStyle>
            <a:lvl1pPr marL="0" indent="0" algn="ctr" defTabSz="825500">
              <a:buSzTx/>
              <a:buNone/>
              <a:defRPr sz="2000">
                <a:latin typeface="Open Sans Semibold"/>
                <a:ea typeface="Open Sans Semibold"/>
                <a:cs typeface="Open Sans Semibold"/>
                <a:sym typeface="Open Sans Semibold"/>
              </a:defRPr>
            </a:lvl1pPr>
          </a:lstStyle>
          <a:p>
            <a:r>
              <a:t>Small button</a:t>
            </a:r>
          </a:p>
        </p:txBody>
      </p:sp>
      <p:sp>
        <p:nvSpPr>
          <p:cNvPr id="1015" name="Large Button"/>
          <p:cNvSpPr>
            <a:spLocks noGrp="1"/>
          </p:cNvSpPr>
          <p:nvPr>
            <p:ph type="body" sz="quarter" idx="35"/>
          </p:nvPr>
        </p:nvSpPr>
        <p:spPr>
          <a:xfrm>
            <a:off x="5531745" y="4641357"/>
            <a:ext cx="3554223" cy="866907"/>
          </a:xfrm>
          <a:prstGeom prst="roundRect">
            <a:avLst>
              <a:gd name="adj" fmla="val 50000"/>
            </a:avLst>
          </a:prstGeom>
          <a:solidFill>
            <a:schemeClr val="accent5">
              <a:hueOff val="5408370"/>
              <a:lumOff val="-14187"/>
            </a:schemeClr>
          </a:solidFill>
        </p:spPr>
        <p:txBody>
          <a:bodyPr anchor="ctr">
            <a:noAutofit/>
          </a:bodyPr>
          <a:lstStyle>
            <a:lvl1pPr marL="0" indent="0" algn="ctr" defTabSz="825500">
              <a:buSzTx/>
              <a:buNone/>
              <a:defRPr sz="2800">
                <a:latin typeface="Open Sans Semibold"/>
                <a:ea typeface="Open Sans Semibold"/>
                <a:cs typeface="Open Sans Semibold"/>
                <a:sym typeface="Open Sans Semibold"/>
              </a:defRPr>
            </a:lvl1pPr>
          </a:lstStyle>
          <a:p>
            <a:r>
              <a:t>Large Button</a:t>
            </a:r>
          </a:p>
        </p:txBody>
      </p:sp>
      <p:sp>
        <p:nvSpPr>
          <p:cNvPr id="1016" name="Image"/>
          <p:cNvSpPr>
            <a:spLocks noGrp="1"/>
          </p:cNvSpPr>
          <p:nvPr>
            <p:ph type="pic" sz="quarter" idx="36"/>
          </p:nvPr>
        </p:nvSpPr>
        <p:spPr>
          <a:xfrm>
            <a:off x="3754763" y="11008741"/>
            <a:ext cx="2000797" cy="1350519"/>
          </a:xfrm>
          <a:prstGeom prst="rect">
            <a:avLst/>
          </a:prstGeom>
        </p:spPr>
        <p:txBody>
          <a:bodyPr lIns="91439" tIns="45719" rIns="91439" bIns="45719">
            <a:noAutofit/>
          </a:bodyPr>
          <a:lstStyle/>
          <a:p>
            <a:endParaRPr/>
          </a:p>
        </p:txBody>
      </p:sp>
      <p:sp>
        <p:nvSpPr>
          <p:cNvPr id="1017" name="Image"/>
          <p:cNvSpPr>
            <a:spLocks noGrp="1"/>
          </p:cNvSpPr>
          <p:nvPr>
            <p:ph type="pic" sz="quarter" idx="37"/>
          </p:nvPr>
        </p:nvSpPr>
        <p:spPr>
          <a:xfrm>
            <a:off x="1186125" y="11008741"/>
            <a:ext cx="2000797" cy="1350519"/>
          </a:xfrm>
          <a:prstGeom prst="rect">
            <a:avLst/>
          </a:prstGeom>
        </p:spPr>
        <p:txBody>
          <a:bodyPr lIns="91439" tIns="45719" rIns="91439" bIns="45719">
            <a:noAutofit/>
          </a:bodyPr>
          <a:lstStyle/>
          <a:p>
            <a:endParaRPr/>
          </a:p>
        </p:txBody>
      </p:sp>
      <p:sp>
        <p:nvSpPr>
          <p:cNvPr id="1018" name="Image"/>
          <p:cNvSpPr>
            <a:spLocks noGrp="1"/>
          </p:cNvSpPr>
          <p:nvPr>
            <p:ph type="pic" sz="quarter" idx="38"/>
          </p:nvPr>
        </p:nvSpPr>
        <p:spPr>
          <a:xfrm>
            <a:off x="6323402" y="11008741"/>
            <a:ext cx="2000797" cy="1350519"/>
          </a:xfrm>
          <a:prstGeom prst="rect">
            <a:avLst/>
          </a:prstGeom>
        </p:spPr>
        <p:txBody>
          <a:bodyPr lIns="91439" tIns="45719" rIns="91439" bIns="45719">
            <a:noAutofit/>
          </a:bodyPr>
          <a:lstStyle/>
          <a:p>
            <a:endParaRPr/>
          </a:p>
        </p:txBody>
      </p:sp>
      <p:sp>
        <p:nvSpPr>
          <p:cNvPr id="1019" name="Image"/>
          <p:cNvSpPr>
            <a:spLocks noGrp="1"/>
          </p:cNvSpPr>
          <p:nvPr>
            <p:ph type="pic" sz="quarter" idx="39"/>
          </p:nvPr>
        </p:nvSpPr>
        <p:spPr>
          <a:xfrm>
            <a:off x="11460678" y="11008741"/>
            <a:ext cx="2000797" cy="1350519"/>
          </a:xfrm>
          <a:prstGeom prst="rect">
            <a:avLst/>
          </a:prstGeom>
        </p:spPr>
        <p:txBody>
          <a:bodyPr lIns="91439" tIns="45719" rIns="91439" bIns="45719">
            <a:noAutofit/>
          </a:bodyPr>
          <a:lstStyle/>
          <a:p>
            <a:endParaRPr/>
          </a:p>
        </p:txBody>
      </p:sp>
      <p:sp>
        <p:nvSpPr>
          <p:cNvPr id="1020" name="Image"/>
          <p:cNvSpPr>
            <a:spLocks noGrp="1"/>
          </p:cNvSpPr>
          <p:nvPr>
            <p:ph type="pic" sz="quarter" idx="40"/>
          </p:nvPr>
        </p:nvSpPr>
        <p:spPr>
          <a:xfrm>
            <a:off x="14029317" y="11008741"/>
            <a:ext cx="2000797" cy="1350519"/>
          </a:xfrm>
          <a:prstGeom prst="rect">
            <a:avLst/>
          </a:prstGeom>
        </p:spPr>
        <p:txBody>
          <a:bodyPr lIns="91439" tIns="45719" rIns="91439" bIns="45719">
            <a:noAutofit/>
          </a:bodyPr>
          <a:lstStyle/>
          <a:p>
            <a:endParaRPr/>
          </a:p>
        </p:txBody>
      </p:sp>
      <p:sp>
        <p:nvSpPr>
          <p:cNvPr id="1021" name="Image"/>
          <p:cNvSpPr>
            <a:spLocks noGrp="1"/>
          </p:cNvSpPr>
          <p:nvPr>
            <p:ph type="pic" sz="quarter" idx="41"/>
          </p:nvPr>
        </p:nvSpPr>
        <p:spPr>
          <a:xfrm>
            <a:off x="8892040" y="11008741"/>
            <a:ext cx="2000798" cy="1350519"/>
          </a:xfrm>
          <a:prstGeom prst="rect">
            <a:avLst/>
          </a:prstGeom>
        </p:spPr>
        <p:txBody>
          <a:bodyPr lIns="91439" tIns="45719" rIns="91439" bIns="45719">
            <a:noAutofit/>
          </a:bodyPr>
          <a:lstStyle/>
          <a:p>
            <a:endParaRPr/>
          </a:p>
        </p:txBody>
      </p:sp>
      <p:sp>
        <p:nvSpPr>
          <p:cNvPr id="1022" name="Image"/>
          <p:cNvSpPr>
            <a:spLocks noGrp="1"/>
          </p:cNvSpPr>
          <p:nvPr>
            <p:ph type="pic" sz="quarter" idx="42"/>
          </p:nvPr>
        </p:nvSpPr>
        <p:spPr>
          <a:xfrm>
            <a:off x="20467913" y="9688459"/>
            <a:ext cx="2315490" cy="1137761"/>
          </a:xfrm>
          <a:prstGeom prst="rect">
            <a:avLst/>
          </a:prstGeom>
        </p:spPr>
        <p:txBody>
          <a:bodyPr lIns="91439" tIns="45719" rIns="91439" bIns="45719">
            <a:noAutofit/>
          </a:bodyPr>
          <a:lstStyle/>
          <a:p>
            <a:endParaRPr/>
          </a:p>
        </p:txBody>
      </p:sp>
      <p:sp>
        <p:nvSpPr>
          <p:cNvPr id="1023" name="Image"/>
          <p:cNvSpPr>
            <a:spLocks noGrp="1"/>
          </p:cNvSpPr>
          <p:nvPr>
            <p:ph type="pic" sz="quarter" idx="43"/>
          </p:nvPr>
        </p:nvSpPr>
        <p:spPr>
          <a:xfrm>
            <a:off x="17181055" y="9828186"/>
            <a:ext cx="2315490" cy="1137761"/>
          </a:xfrm>
          <a:prstGeom prst="rect">
            <a:avLst/>
          </a:prstGeom>
        </p:spPr>
        <p:txBody>
          <a:bodyPr lIns="91439" tIns="45719" rIns="91439" bIns="45719">
            <a:noAutofit/>
          </a:bodyPr>
          <a:lstStyle/>
          <a:p>
            <a:endParaRPr/>
          </a:p>
        </p:txBody>
      </p:sp>
      <p:sp>
        <p:nvSpPr>
          <p:cNvPr id="1024" name="Image"/>
          <p:cNvSpPr>
            <a:spLocks noGrp="1"/>
          </p:cNvSpPr>
          <p:nvPr>
            <p:ph type="pic" sz="quarter" idx="44"/>
          </p:nvPr>
        </p:nvSpPr>
        <p:spPr>
          <a:xfrm>
            <a:off x="17181055" y="11737405"/>
            <a:ext cx="2315490" cy="1137761"/>
          </a:xfrm>
          <a:prstGeom prst="rect">
            <a:avLst/>
          </a:prstGeom>
        </p:spPr>
        <p:txBody>
          <a:bodyPr lIns="91439" tIns="45719" rIns="91439" bIns="45719">
            <a:noAutofit/>
          </a:bodyPr>
          <a:lstStyle/>
          <a:p>
            <a:endParaRPr/>
          </a:p>
        </p:txBody>
      </p:sp>
      <p:sp>
        <p:nvSpPr>
          <p:cNvPr id="1025" name="Image"/>
          <p:cNvSpPr>
            <a:spLocks noGrp="1"/>
          </p:cNvSpPr>
          <p:nvPr>
            <p:ph type="pic" sz="quarter" idx="45"/>
          </p:nvPr>
        </p:nvSpPr>
        <p:spPr>
          <a:xfrm>
            <a:off x="20467913" y="11585005"/>
            <a:ext cx="2315490" cy="1137761"/>
          </a:xfrm>
          <a:prstGeom prst="rect">
            <a:avLst/>
          </a:prstGeom>
        </p:spPr>
        <p:txBody>
          <a:bodyPr lIns="91439" tIns="45719" rIns="91439" bIns="45719">
            <a:noAutofit/>
          </a:bodyPr>
          <a:lstStyle/>
          <a:p>
            <a:endParaRPr/>
          </a:p>
        </p:txBody>
      </p:sp>
      <p:sp>
        <p:nvSpPr>
          <p:cNvPr id="10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Thank You">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sp>
        <p:nvSpPr>
          <p:cNvPr id="1033" name="Thank you!"/>
          <p:cNvSpPr txBox="1">
            <a:spLocks noGrp="1"/>
          </p:cNvSpPr>
          <p:nvPr>
            <p:ph type="body" sz="half" idx="21"/>
          </p:nvPr>
        </p:nvSpPr>
        <p:spPr>
          <a:xfrm>
            <a:off x="1738992" y="3196860"/>
            <a:ext cx="20906016" cy="3873501"/>
          </a:xfrm>
          <a:prstGeom prst="rect">
            <a:avLst/>
          </a:prstGeom>
        </p:spPr>
        <p:txBody>
          <a:bodyPr>
            <a:spAutoFit/>
          </a:bodyPr>
          <a:lstStyle/>
          <a:p>
            <a:pPr marL="0" indent="0" algn="ctr">
              <a:lnSpc>
                <a:spcPct val="80000"/>
              </a:lnSpc>
              <a:buSzTx/>
              <a:buNone/>
              <a:defRPr sz="20000">
                <a:solidFill>
                  <a:schemeClr val="accent6">
                    <a:hueOff val="7861421"/>
                    <a:satOff val="-3448"/>
                    <a:lumOff val="40208"/>
                  </a:schemeClr>
                </a:solidFill>
                <a:latin typeface="+mj-lt"/>
                <a:ea typeface="+mj-ea"/>
                <a:cs typeface="+mj-cs"/>
                <a:sym typeface="Literata Regular"/>
              </a:defRPr>
            </a:pPr>
            <a:r>
              <a:t>Thank </a:t>
            </a:r>
            <a:r>
              <a:rPr i="1">
                <a:solidFill>
                  <a:schemeClr val="accent5">
                    <a:hueOff val="5408370"/>
                    <a:lumOff val="-14187"/>
                  </a:schemeClr>
                </a:solidFill>
                <a:latin typeface="Literata"/>
                <a:ea typeface="Literata"/>
                <a:cs typeface="Literata"/>
                <a:sym typeface="Literata Medium"/>
              </a:rPr>
              <a:t>you!</a:t>
            </a:r>
          </a:p>
        </p:txBody>
      </p:sp>
      <p:sp>
        <p:nvSpPr>
          <p:cNvPr id="1034" name="Shape"/>
          <p:cNvSpPr/>
          <p:nvPr/>
        </p:nvSpPr>
        <p:spPr>
          <a:xfrm>
            <a:off x="0" y="8911107"/>
            <a:ext cx="24384000" cy="4823420"/>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035" name="000 - 000 - 0000"/>
          <p:cNvSpPr txBox="1">
            <a:spLocks noGrp="1"/>
          </p:cNvSpPr>
          <p:nvPr>
            <p:ph type="body" sz="quarter" idx="22"/>
          </p:nvPr>
        </p:nvSpPr>
        <p:spPr>
          <a:xfrm>
            <a:off x="9383206" y="12311304"/>
            <a:ext cx="5617588" cy="622301"/>
          </a:xfrm>
          <a:prstGeom prst="rect">
            <a:avLst/>
          </a:prstGeom>
        </p:spPr>
        <p:txBody>
          <a:bodyPr anchor="ctr">
            <a:spAutoFit/>
          </a:bodyPr>
          <a:lstStyle>
            <a:lvl1pPr marL="0" indent="0" algn="ctr">
              <a:buSzTx/>
              <a:buNone/>
              <a:defRPr sz="3000"/>
            </a:lvl1pPr>
          </a:lstStyle>
          <a:p>
            <a:r>
              <a:t>000 - 000 - 0000</a:t>
            </a:r>
          </a:p>
        </p:txBody>
      </p:sp>
      <p:sp>
        <p:nvSpPr>
          <p:cNvPr id="1036" name="xlastname@benevity.com"/>
          <p:cNvSpPr txBox="1">
            <a:spLocks noGrp="1"/>
          </p:cNvSpPr>
          <p:nvPr>
            <p:ph type="body" sz="quarter" idx="23"/>
          </p:nvPr>
        </p:nvSpPr>
        <p:spPr>
          <a:xfrm>
            <a:off x="9383206" y="11664480"/>
            <a:ext cx="5617588" cy="622301"/>
          </a:xfrm>
          <a:prstGeom prst="rect">
            <a:avLst/>
          </a:prstGeom>
        </p:spPr>
        <p:txBody>
          <a:bodyPr anchor="ctr">
            <a:spAutoFit/>
          </a:bodyPr>
          <a:lstStyle>
            <a:lvl1pPr marL="0" indent="0" algn="ctr">
              <a:buSzTx/>
              <a:buNone/>
              <a:defRPr sz="3000" u="sng">
                <a:hlinkClick r:id="rId2"/>
              </a:defRPr>
            </a:lvl1pPr>
          </a:lstStyle>
          <a:p>
            <a:pPr>
              <a:defRPr u="none"/>
            </a:pPr>
            <a:r>
              <a:rPr u="sng">
                <a:hlinkClick r:id="rId2"/>
              </a:rPr>
              <a:t>xlastname@benevity.com</a:t>
            </a:r>
          </a:p>
        </p:txBody>
      </p:sp>
      <p:pic>
        <p:nvPicPr>
          <p:cNvPr id="1037" name="Image" descr="Image"/>
          <p:cNvPicPr>
            <a:picLocks noChangeAspect="1"/>
          </p:cNvPicPr>
          <p:nvPr/>
        </p:nvPicPr>
        <p:blipFill>
          <a:blip r:embed="rId3">
            <a:alphaModFix amt="15000"/>
          </a:blip>
          <a:srcRect l="4928" t="23616" r="1158" b="14064"/>
          <a:stretch>
            <a:fillRect/>
          </a:stretch>
        </p:blipFill>
        <p:spPr>
          <a:xfrm>
            <a:off x="-16618" y="8532"/>
            <a:ext cx="24417237" cy="13698838"/>
          </a:xfrm>
          <a:prstGeom prst="rect">
            <a:avLst/>
          </a:prstGeom>
          <a:ln w="12700">
            <a:miter lim="400000"/>
          </a:ln>
        </p:spPr>
      </p:pic>
      <p:sp>
        <p:nvSpPr>
          <p:cNvPr id="1038" name="Firstname Lastname"/>
          <p:cNvSpPr txBox="1">
            <a:spLocks noGrp="1"/>
          </p:cNvSpPr>
          <p:nvPr>
            <p:ph type="body" sz="quarter" idx="24"/>
          </p:nvPr>
        </p:nvSpPr>
        <p:spPr>
          <a:xfrm>
            <a:off x="7869855" y="10317770"/>
            <a:ext cx="8644289" cy="1041401"/>
          </a:xfrm>
          <a:prstGeom prst="rect">
            <a:avLst/>
          </a:prstGeom>
        </p:spPr>
        <p:txBody>
          <a:bodyPr anchor="ctr">
            <a:spAutoFit/>
          </a:bodyPr>
          <a:lstStyle>
            <a:lvl1pPr marL="0" indent="0" algn="ctr">
              <a:lnSpc>
                <a:spcPct val="90000"/>
              </a:lnSpc>
              <a:buSzTx/>
              <a:buNone/>
              <a:defRPr sz="5000" i="1">
                <a:solidFill>
                  <a:schemeClr val="accent2">
                    <a:hueOff val="-16920000"/>
                    <a:satOff val="75000"/>
                    <a:lumOff val="-52156"/>
                  </a:schemeClr>
                </a:solidFill>
                <a:latin typeface="Literata"/>
                <a:ea typeface="Literata"/>
                <a:cs typeface="Literata"/>
                <a:sym typeface="Literata Medium"/>
              </a:defRPr>
            </a:lvl1pPr>
          </a:lstStyle>
          <a:p>
            <a:r>
              <a:t>Firstname Lastname</a:t>
            </a:r>
          </a:p>
        </p:txBody>
      </p:sp>
      <p:sp>
        <p:nvSpPr>
          <p:cNvPr id="1039" name="Job title goes here"/>
          <p:cNvSpPr txBox="1">
            <a:spLocks noGrp="1"/>
          </p:cNvSpPr>
          <p:nvPr>
            <p:ph type="body" sz="quarter" idx="25"/>
          </p:nvPr>
        </p:nvSpPr>
        <p:spPr>
          <a:xfrm>
            <a:off x="9383206" y="9967932"/>
            <a:ext cx="5617588" cy="558801"/>
          </a:xfrm>
          <a:prstGeom prst="rect">
            <a:avLst/>
          </a:prstGeom>
        </p:spPr>
        <p:txBody>
          <a:bodyPr anchor="ctr">
            <a:spAutoFit/>
          </a:bodyPr>
          <a:lstStyle>
            <a:lvl1pPr marL="0" indent="0" algn="ctr">
              <a:buSzTx/>
              <a:buNone/>
            </a:lvl1pPr>
          </a:lstStyle>
          <a:p>
            <a:r>
              <a:t>Job title goes here</a:t>
            </a:r>
          </a:p>
        </p:txBody>
      </p:sp>
      <p:pic>
        <p:nvPicPr>
          <p:cNvPr id="1040" name="Image" descr="Image"/>
          <p:cNvPicPr>
            <a:picLocks noChangeAspect="1"/>
          </p:cNvPicPr>
          <p:nvPr/>
        </p:nvPicPr>
        <p:blipFill>
          <a:blip r:embed="rId4"/>
          <a:stretch>
            <a:fillRect/>
          </a:stretch>
        </p:blipFill>
        <p:spPr>
          <a:xfrm>
            <a:off x="10033000" y="1733746"/>
            <a:ext cx="4318000" cy="1167220"/>
          </a:xfrm>
          <a:prstGeom prst="rect">
            <a:avLst/>
          </a:prstGeom>
          <a:ln w="12700">
            <a:miter lim="400000"/>
          </a:ln>
        </p:spPr>
      </p:pic>
      <p:sp>
        <p:nvSpPr>
          <p:cNvPr id="10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x">
  <p:cSld name="UI screens">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1048" name="Shape"/>
          <p:cNvSpPr>
            <a:spLocks noGrp="1"/>
          </p:cNvSpPr>
          <p:nvPr>
            <p:ph type="body" idx="21"/>
          </p:nvPr>
        </p:nvSpPr>
        <p:spPr>
          <a:xfrm>
            <a:off x="-25400" y="0"/>
            <a:ext cx="13374725" cy="13716000"/>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049"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1050" name="Bold statement goes here with  highlighted phrase…"/>
          <p:cNvSpPr txBox="1">
            <a:spLocks noGrp="1"/>
          </p:cNvSpPr>
          <p:nvPr>
            <p:ph type="body" sz="half" idx="22"/>
          </p:nvPr>
        </p:nvSpPr>
        <p:spPr>
          <a:xfrm>
            <a:off x="1016969" y="3590290"/>
            <a:ext cx="11658067" cy="6535421"/>
          </a:xfrm>
          <a:prstGeom prst="rect">
            <a:avLst/>
          </a:prstGeom>
        </p:spPr>
        <p:txBody>
          <a:bodyPr anchor="ctr">
            <a:spAutoFit/>
          </a:bodyPr>
          <a:lstStyle/>
          <a:p>
            <a:pPr marL="0" indent="0" defTabSz="825500">
              <a:lnSpc>
                <a:spcPct val="80000"/>
              </a:lnSpc>
              <a:buSzTx/>
              <a:buNone/>
              <a:defRPr sz="10000">
                <a:latin typeface="+mj-lt"/>
                <a:ea typeface="+mj-ea"/>
                <a:cs typeface="+mj-cs"/>
                <a:sym typeface="Literata Regular"/>
              </a:defRPr>
            </a:pPr>
            <a:r>
              <a:rPr>
                <a:solidFill>
                  <a:schemeClr val="accent6">
                    <a:hueOff val="7861421"/>
                    <a:satOff val="-3448"/>
                    <a:lumOff val="40208"/>
                  </a:schemeClr>
                </a:solidFill>
              </a:rPr>
              <a:t>Bold statement goes here with  </a:t>
            </a:r>
            <a:r>
              <a:rPr i="1">
                <a:solidFill>
                  <a:schemeClr val="accent2">
                    <a:hueOff val="-16920000"/>
                    <a:satOff val="75000"/>
                    <a:lumOff val="-52156"/>
                  </a:schemeClr>
                </a:solidFill>
                <a:latin typeface="Literata"/>
                <a:ea typeface="Literata"/>
                <a:cs typeface="Literata"/>
                <a:sym typeface="Literata Medium"/>
              </a:rPr>
              <a:t>highlighted phrase</a:t>
            </a:r>
          </a:p>
          <a:p>
            <a:pPr marL="0" indent="0" defTabSz="825500">
              <a:lnSpc>
                <a:spcPct val="80000"/>
              </a:lnSpc>
              <a:buSzTx/>
              <a:buNone/>
              <a:defRPr sz="10000">
                <a:solidFill>
                  <a:schemeClr val="accent6">
                    <a:hueOff val="7861421"/>
                    <a:satOff val="-3448"/>
                    <a:lumOff val="40208"/>
                  </a:schemeClr>
                </a:solidFill>
                <a:latin typeface="+mj-lt"/>
                <a:ea typeface="+mj-ea"/>
                <a:cs typeface="+mj-cs"/>
                <a:sym typeface="Literata Regular"/>
              </a:defRPr>
            </a:pPr>
            <a:r>
              <a:t>if needed</a:t>
            </a:r>
          </a:p>
        </p:txBody>
      </p:sp>
      <p:sp>
        <p:nvSpPr>
          <p:cNvPr id="1051" name="Image"/>
          <p:cNvSpPr>
            <a:spLocks noGrp="1"/>
          </p:cNvSpPr>
          <p:nvPr>
            <p:ph type="pic" sz="half" idx="23"/>
          </p:nvPr>
        </p:nvSpPr>
        <p:spPr>
          <a:xfrm>
            <a:off x="15032406" y="2139950"/>
            <a:ext cx="7620001" cy="9436100"/>
          </a:xfrm>
          <a:prstGeom prst="rect">
            <a:avLst/>
          </a:prstGeom>
        </p:spPr>
        <p:txBody>
          <a:bodyPr lIns="91439" tIns="45719" rIns="91439" bIns="45719">
            <a:noAutofit/>
          </a:bodyPr>
          <a:lstStyle/>
          <a:p>
            <a:endParaRPr/>
          </a:p>
        </p:txBody>
      </p:sp>
      <p:sp>
        <p:nvSpPr>
          <p:cNvPr id="1052" name="Slide Number"/>
          <p:cNvSpPr txBox="1">
            <a:spLocks noGrp="1"/>
          </p:cNvSpPr>
          <p:nvPr>
            <p:ph type="sldNum" sz="quarter" idx="2"/>
          </p:nvPr>
        </p:nvSpPr>
        <p:spPr>
          <a:xfrm>
            <a:off x="237522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x">
  <p:cSld name="Browser split">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sp>
        <p:nvSpPr>
          <p:cNvPr id="1059" name="Rectangle"/>
          <p:cNvSpPr>
            <a:spLocks noGrp="1"/>
          </p:cNvSpPr>
          <p:nvPr>
            <p:ph type="body" idx="21"/>
          </p:nvPr>
        </p:nvSpPr>
        <p:spPr>
          <a:xfrm>
            <a:off x="10362337" y="1800578"/>
            <a:ext cx="14050828" cy="11930388"/>
          </a:xfrm>
          <a:prstGeom prst="rect">
            <a:avLst/>
          </a:prstGeom>
          <a:solidFill>
            <a:schemeClr val="accent6">
              <a:hueOff val="7861421"/>
              <a:satOff val="-3448"/>
              <a:lumOff val="40208"/>
            </a:schemeClr>
          </a:solidFill>
          <a:effectLst>
            <a:outerShdw blurRad="254000" dir="5400000" rotWithShape="0">
              <a:srgbClr val="000000">
                <a:alpha val="40000"/>
              </a:srgbClr>
            </a:outerShdw>
          </a:effectLst>
        </p:spPr>
        <p:txBody>
          <a:bodyPr anchor="ctr">
            <a:noAutofit/>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060" name="_browser.png" descr="_browser.png"/>
          <p:cNvPicPr>
            <a:picLocks noChangeAspect="1"/>
          </p:cNvPicPr>
          <p:nvPr/>
        </p:nvPicPr>
        <p:blipFill>
          <a:blip r:embed="rId2"/>
          <a:srcRect r="15021" b="93743"/>
          <a:stretch>
            <a:fillRect/>
          </a:stretch>
        </p:blipFill>
        <p:spPr>
          <a:xfrm>
            <a:off x="10352943" y="1741303"/>
            <a:ext cx="14049422" cy="750735"/>
          </a:xfrm>
          <a:prstGeom prst="rect">
            <a:avLst/>
          </a:prstGeom>
          <a:ln w="25400">
            <a:miter lim="400000"/>
          </a:ln>
        </p:spPr>
      </p:pic>
      <p:sp>
        <p:nvSpPr>
          <p:cNvPr id="1061" name="Headline goes here highlight phrase"/>
          <p:cNvSpPr txBox="1">
            <a:spLocks noGrp="1"/>
          </p:cNvSpPr>
          <p:nvPr>
            <p:ph type="body" sz="quarter" idx="22"/>
          </p:nvPr>
        </p:nvSpPr>
        <p:spPr>
          <a:xfrm>
            <a:off x="1016969" y="2748177"/>
            <a:ext cx="8289855" cy="1793241"/>
          </a:xfrm>
          <a:prstGeom prst="rect">
            <a:avLst/>
          </a:prstGeom>
        </p:spPr>
        <p:txBody>
          <a:bodyPr>
            <a:spAutoFit/>
          </a:bodyPr>
          <a:lstStyle/>
          <a:p>
            <a:pPr marL="0" indent="0" defTabSz="825500">
              <a:lnSpc>
                <a:spcPct val="80000"/>
              </a:lnSpc>
              <a:buSzTx/>
              <a:buNone/>
              <a:defRPr sz="5000">
                <a:solidFill>
                  <a:schemeClr val="accent6">
                    <a:hueOff val="7861421"/>
                    <a:satOff val="-3448"/>
                    <a:lumOff val="40208"/>
                  </a:schemeClr>
                </a:solidFill>
                <a:latin typeface="+mj-lt"/>
                <a:ea typeface="+mj-ea"/>
                <a:cs typeface="+mj-cs"/>
                <a:sym typeface="Literata Regular"/>
              </a:defRPr>
            </a:pPr>
            <a:r>
              <a:t>Headline goes here </a:t>
            </a:r>
            <a:r>
              <a:rPr i="1">
                <a:solidFill>
                  <a:schemeClr val="accent5">
                    <a:hueOff val="5408370"/>
                    <a:lumOff val="-14187"/>
                  </a:schemeClr>
                </a:solidFill>
                <a:latin typeface="Literata"/>
                <a:ea typeface="Literata"/>
                <a:cs typeface="Literata"/>
                <a:sym typeface="Literata Medium"/>
              </a:rPr>
              <a:t>highlight phrase</a:t>
            </a:r>
          </a:p>
        </p:txBody>
      </p:sp>
      <p:sp>
        <p:nvSpPr>
          <p:cNvPr id="1062" name="Lorem ipsum dolor sit amet, consectetur adipiscing elit, sed do eiusmod tempor incididunt ut labore et dolore magna aliqua. Ut enim ad minim veniam, quis nostrud exercitation ullamco laboris nisi ut aliquip ex ea commodo consequat."/>
          <p:cNvSpPr txBox="1">
            <a:spLocks noGrp="1"/>
          </p:cNvSpPr>
          <p:nvPr>
            <p:ph type="body" sz="quarter" idx="23"/>
          </p:nvPr>
        </p:nvSpPr>
        <p:spPr>
          <a:xfrm>
            <a:off x="1016969" y="5040050"/>
            <a:ext cx="8056229" cy="6337103"/>
          </a:xfrm>
          <a:prstGeom prst="rect">
            <a:avLst/>
          </a:prstGeom>
        </p:spPr>
        <p:txBody>
          <a:bodyPr>
            <a:noAutofit/>
          </a:bodyPr>
          <a:lstStyle>
            <a:lvl1pPr marL="0" indent="0" defTabSz="457200">
              <a:buSzTx/>
              <a:buNone/>
              <a:defRPr>
                <a:solidFill>
                  <a:schemeClr val="accent6">
                    <a:hueOff val="7861421"/>
                    <a:satOff val="-3448"/>
                    <a:lumOff val="40208"/>
                  </a:schemeClr>
                </a:solidFill>
              </a:defRPr>
            </a:lvl1pPr>
          </a:lstStyle>
          <a:p>
            <a:r>
              <a:t>Lorem ipsum dolor sit amet, consectetur adipiscing elit, sed do eiusmod tempor incididunt ut labore et dolore magna aliqua. Ut enim ad minim veniam, quis nostrud exercitation ullamco laboris nisi ut aliquip ex ea commodo consequat. </a:t>
            </a:r>
          </a:p>
        </p:txBody>
      </p:sp>
      <p:pic>
        <p:nvPicPr>
          <p:cNvPr id="1063"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064" name="Rectangle"/>
          <p:cNvSpPr>
            <a:spLocks noGrp="1"/>
          </p:cNvSpPr>
          <p:nvPr>
            <p:ph type="body" idx="24"/>
          </p:nvPr>
        </p:nvSpPr>
        <p:spPr>
          <a:xfrm>
            <a:off x="10362337" y="2481417"/>
            <a:ext cx="14050828" cy="11249549"/>
          </a:xfrm>
          <a:prstGeom prst="rect">
            <a:avLst/>
          </a:prstGeom>
          <a:solidFill>
            <a:schemeClr val="accent6">
              <a:hueOff val="7861421"/>
              <a:satOff val="-3448"/>
              <a:lumOff val="40208"/>
            </a:schemeClr>
          </a:solidFill>
        </p:spPr>
        <p:txBody>
          <a:bodyPr anchor="ctr">
            <a:noAutofit/>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065" name="Arrow 11"/>
          <p:cNvSpPr>
            <a:spLocks noGrp="1"/>
          </p:cNvSpPr>
          <p:nvPr>
            <p:ph type="body" sz="quarter" idx="25"/>
          </p:nvPr>
        </p:nvSpPr>
        <p:spPr>
          <a:xfrm>
            <a:off x="11704955" y="3888868"/>
            <a:ext cx="1420790" cy="1069725"/>
          </a:xfrm>
          <a:custGeom>
            <a:avLst/>
            <a:gdLst/>
            <a:ahLst/>
            <a:cxnLst>
              <a:cxn ang="0">
                <a:pos x="wd2" y="hd2"/>
              </a:cxn>
              <a:cxn ang="5400000">
                <a:pos x="wd2" y="hd2"/>
              </a:cxn>
              <a:cxn ang="10800000">
                <a:pos x="wd2" y="hd2"/>
              </a:cxn>
              <a:cxn ang="16200000">
                <a:pos x="wd2" y="hd2"/>
              </a:cxn>
            </a:cxnLst>
            <a:rect l="0" t="0" r="r" b="b"/>
            <a:pathLst>
              <a:path w="21600" h="21600" extrusionOk="0">
                <a:moveTo>
                  <a:pt x="13469" y="0"/>
                </a:moveTo>
                <a:cubicBezTo>
                  <a:pt x="13010" y="0"/>
                  <a:pt x="12551" y="232"/>
                  <a:pt x="12200" y="697"/>
                </a:cubicBezTo>
                <a:cubicBezTo>
                  <a:pt x="11500" y="1626"/>
                  <a:pt x="11500" y="3135"/>
                  <a:pt x="12200" y="4065"/>
                </a:cubicBezTo>
                <a:lnTo>
                  <a:pt x="15479" y="8419"/>
                </a:lnTo>
                <a:lnTo>
                  <a:pt x="1793" y="8419"/>
                </a:lnTo>
                <a:cubicBezTo>
                  <a:pt x="802" y="8419"/>
                  <a:pt x="0" y="9485"/>
                  <a:pt x="0" y="10800"/>
                </a:cubicBezTo>
                <a:cubicBezTo>
                  <a:pt x="0" y="12115"/>
                  <a:pt x="802" y="13181"/>
                  <a:pt x="1793" y="13181"/>
                </a:cubicBezTo>
                <a:lnTo>
                  <a:pt x="15479" y="13181"/>
                </a:lnTo>
                <a:lnTo>
                  <a:pt x="12200" y="17535"/>
                </a:lnTo>
                <a:cubicBezTo>
                  <a:pt x="11500" y="18465"/>
                  <a:pt x="11500" y="19974"/>
                  <a:pt x="12200" y="20903"/>
                </a:cubicBezTo>
                <a:cubicBezTo>
                  <a:pt x="12551" y="21368"/>
                  <a:pt x="13010" y="21600"/>
                  <a:pt x="13469" y="21600"/>
                </a:cubicBezTo>
                <a:cubicBezTo>
                  <a:pt x="13927" y="21600"/>
                  <a:pt x="14387" y="21368"/>
                  <a:pt x="14737" y="20903"/>
                </a:cubicBezTo>
                <a:lnTo>
                  <a:pt x="21074" y="12484"/>
                </a:lnTo>
                <a:cubicBezTo>
                  <a:pt x="21424" y="12019"/>
                  <a:pt x="21600" y="11409"/>
                  <a:pt x="21600" y="10800"/>
                </a:cubicBezTo>
                <a:cubicBezTo>
                  <a:pt x="21600" y="10191"/>
                  <a:pt x="21424" y="9581"/>
                  <a:pt x="21074" y="9116"/>
                </a:cubicBezTo>
                <a:lnTo>
                  <a:pt x="14737" y="697"/>
                </a:lnTo>
                <a:cubicBezTo>
                  <a:pt x="14387" y="232"/>
                  <a:pt x="13927" y="0"/>
                  <a:pt x="13469" y="0"/>
                </a:cubicBezTo>
                <a:close/>
              </a:path>
            </a:pathLst>
          </a:custGeom>
          <a:solidFill>
            <a:schemeClr val="accent2">
              <a:hueOff val="-16920000"/>
              <a:satOff val="75000"/>
              <a:lumOff val="-52156"/>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066" name="Image" descr="Image"/>
          <p:cNvPicPr>
            <a:picLocks noChangeAspect="1"/>
          </p:cNvPicPr>
          <p:nvPr/>
        </p:nvPicPr>
        <p:blipFill>
          <a:blip r:embed="rId4">
            <a:alphaModFix amt="20000"/>
          </a:blip>
          <a:srcRect l="56134" b="49684"/>
          <a:stretch>
            <a:fillRect/>
          </a:stretch>
        </p:blipFill>
        <p:spPr>
          <a:xfrm>
            <a:off x="4922" y="8409309"/>
            <a:ext cx="5473884" cy="5308542"/>
          </a:xfrm>
          <a:prstGeom prst="rect">
            <a:avLst/>
          </a:prstGeom>
          <a:ln w="12700">
            <a:miter lim="400000"/>
          </a:ln>
        </p:spPr>
      </p:pic>
      <p:sp>
        <p:nvSpPr>
          <p:cNvPr id="1067" name="Slide Number"/>
          <p:cNvSpPr txBox="1">
            <a:spLocks noGrp="1"/>
          </p:cNvSpPr>
          <p:nvPr>
            <p:ph type="sldNum" sz="quarter" idx="2"/>
          </p:nvPr>
        </p:nvSpPr>
        <p:spPr>
          <a:xfrm>
            <a:off x="237692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x">
  <p:cSld name="2/3 Statement 2">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1074" name="Shape"/>
          <p:cNvSpPr>
            <a:spLocks noGrp="1"/>
          </p:cNvSpPr>
          <p:nvPr>
            <p:ph type="body" idx="21"/>
          </p:nvPr>
        </p:nvSpPr>
        <p:spPr>
          <a:xfrm flipH="1">
            <a:off x="13936133" y="-1"/>
            <a:ext cx="10456013"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1">
              <a:hueOff val="-1744305"/>
              <a:satOff val="75409"/>
              <a:lumOff val="-47058"/>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075"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076" name="Headline goes here"/>
          <p:cNvSpPr txBox="1">
            <a:spLocks noGrp="1"/>
          </p:cNvSpPr>
          <p:nvPr>
            <p:ph type="body" sz="quarter" idx="22"/>
          </p:nvPr>
        </p:nvSpPr>
        <p:spPr>
          <a:xfrm>
            <a:off x="1016969" y="3259878"/>
            <a:ext cx="11658067" cy="1231901"/>
          </a:xfrm>
          <a:prstGeom prst="rect">
            <a:avLst/>
          </a:prstGeom>
        </p:spPr>
        <p:txBody>
          <a:bodyPr anchor="b">
            <a:spAutoFit/>
          </a:bodyPr>
          <a:lstStyle/>
          <a:p>
            <a:pPr marL="0" indent="0">
              <a:lnSpc>
                <a:spcPct val="80000"/>
              </a:lnSpc>
              <a:buSzTx/>
              <a:buNone/>
              <a:defRPr sz="6000">
                <a:latin typeface="+mj-lt"/>
                <a:ea typeface="+mj-ea"/>
                <a:cs typeface="+mj-cs"/>
                <a:sym typeface="Literata Regular"/>
              </a:defRPr>
            </a:pPr>
            <a:r>
              <a:t>Headline goes </a:t>
            </a:r>
            <a:r>
              <a:rPr i="1">
                <a:solidFill>
                  <a:schemeClr val="accent1">
                    <a:hueOff val="-1744305"/>
                    <a:satOff val="75409"/>
                    <a:lumOff val="-47058"/>
                  </a:schemeClr>
                </a:solidFill>
                <a:latin typeface="Literata"/>
                <a:ea typeface="Literata"/>
                <a:cs typeface="Literata"/>
                <a:sym typeface="Literata Medium"/>
              </a:rPr>
              <a:t>here</a:t>
            </a:r>
          </a:p>
        </p:txBody>
      </p:sp>
      <p:sp>
        <p:nvSpPr>
          <p:cNvPr id="1077" name="Lorem ipsum dolor sit amet, consectetur adipiscing elit, sed do eiusmod tempor incididunt ut labore et dolore magna aliqua. Eros in cursus turpis massa tincidunt dui ut ornare. Quis viverra nibh cras pulvinar mattis. Sit amet mattis vulputate enim nulla "/>
          <p:cNvSpPr txBox="1">
            <a:spLocks noGrp="1"/>
          </p:cNvSpPr>
          <p:nvPr>
            <p:ph type="body" sz="half" idx="23"/>
          </p:nvPr>
        </p:nvSpPr>
        <p:spPr>
          <a:xfrm>
            <a:off x="1016969" y="5657585"/>
            <a:ext cx="10456012" cy="6684766"/>
          </a:xfrm>
          <a:prstGeom prst="rect">
            <a:avLst/>
          </a:prstGeom>
        </p:spPr>
        <p:txBody>
          <a:bodyPr>
            <a:noAutofit/>
          </a:bodyPr>
          <a:lstStyle/>
          <a:p>
            <a:pPr marL="0" indent="0" defTabSz="457200">
              <a:spcBef>
                <a:spcPts val="1400"/>
              </a:spcBef>
              <a:buSzTx/>
              <a:buNone/>
            </a:pPr>
            <a:r>
              <a:t>Lorem ipsum dolor sit amet, consectetur adipiscing elit, sed do eiusmod tempor incididunt ut labore et dolore magna aliqua. Eros in cursus turpis massa tincidunt dui ut ornare. Quis viverra nibh cras pulvinar mattis. Sit amet mattis vulputate enim nulla aliquet porttitor lacus luctus.</a:t>
            </a:r>
          </a:p>
          <a:p>
            <a:pPr marL="0" indent="0" defTabSz="457200">
              <a:spcBef>
                <a:spcPts val="1400"/>
              </a:spcBef>
              <a:buSzTx/>
              <a:buNone/>
            </a:pPr>
            <a:endParaRPr/>
          </a:p>
          <a:p>
            <a:pPr marL="0" indent="0" defTabSz="457200">
              <a:spcBef>
                <a:spcPts val="1400"/>
              </a:spcBef>
              <a:buSzTx/>
              <a:buNone/>
              <a:defRPr b="1"/>
            </a:pPr>
            <a:r>
              <a:t>Subhead</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330199" indent="-330199" defTabSz="457200">
              <a:spcBef>
                <a:spcPts val="1400"/>
              </a:spcBef>
              <a:buClr>
                <a:schemeClr val="accent1">
                  <a:hueOff val="-1744305"/>
                  <a:satOff val="75409"/>
                  <a:lumOff val="-47058"/>
                </a:schemeClr>
              </a:buClr>
              <a:buSzPct val="100000"/>
              <a:defRPr sz="2200"/>
            </a:pPr>
            <a:r>
              <a:t>Lorem ipsum dolor sit amet</a:t>
            </a:r>
          </a:p>
          <a:p>
            <a:pPr marL="0" indent="0" defTabSz="457200">
              <a:spcBef>
                <a:spcPts val="1400"/>
              </a:spcBef>
              <a:buSzTx/>
              <a:buNone/>
            </a:pPr>
            <a:endParaRPr/>
          </a:p>
          <a:p>
            <a:pPr marL="0" indent="0" defTabSz="457200">
              <a:spcBef>
                <a:spcPts val="1400"/>
              </a:spcBef>
              <a:buSzTx/>
              <a:buNone/>
            </a:pPr>
            <a:r>
              <a:t> </a:t>
            </a:r>
          </a:p>
        </p:txBody>
      </p:sp>
      <p:sp>
        <p:nvSpPr>
          <p:cNvPr id="1078" name="Subhead goes here"/>
          <p:cNvSpPr txBox="1">
            <a:spLocks noGrp="1"/>
          </p:cNvSpPr>
          <p:nvPr>
            <p:ph type="body" sz="quarter" idx="24"/>
          </p:nvPr>
        </p:nvSpPr>
        <p:spPr>
          <a:xfrm>
            <a:off x="1047100" y="4995333"/>
            <a:ext cx="3691944" cy="622301"/>
          </a:xfrm>
          <a:prstGeom prst="rect">
            <a:avLst/>
          </a:prstGeom>
        </p:spPr>
        <p:txBody>
          <a:bodyPr wrap="none" anchor="b">
            <a:spAutoFit/>
          </a:bodyPr>
          <a:lstStyle>
            <a:lvl1pPr marL="0" indent="0">
              <a:buSzTx/>
              <a:buNone/>
              <a:defRPr sz="3000" b="1"/>
            </a:lvl1pPr>
          </a:lstStyle>
          <a:p>
            <a:r>
              <a:t>Subhead goes here</a:t>
            </a:r>
          </a:p>
        </p:txBody>
      </p:sp>
      <p:sp>
        <p:nvSpPr>
          <p:cNvPr id="1079" name="Slide Number"/>
          <p:cNvSpPr txBox="1">
            <a:spLocks noGrp="1"/>
          </p:cNvSpPr>
          <p:nvPr>
            <p:ph type="sldNum" sz="quarter" idx="2"/>
          </p:nvPr>
        </p:nvSpPr>
        <p:spPr>
          <a:xfrm>
            <a:off x="23748034" y="13036498"/>
            <a:ext cx="375717" cy="406401"/>
          </a:xfrm>
          <a:prstGeom prst="rect">
            <a:avLst/>
          </a:prstGeom>
        </p:spPr>
        <p:txBody>
          <a:bodyPr/>
          <a:lstStyle>
            <a:lvl1pPr algn="r">
              <a:defRPr>
                <a:solidFill>
                  <a:schemeClr val="accent6">
                    <a:hueOff val="7861421"/>
                    <a:satOff val="-3448"/>
                    <a:lumOff val="40208"/>
                  </a:schemeClr>
                </a:solidFill>
                <a:latin typeface="+mn-lt"/>
                <a:ea typeface="+mn-ea"/>
                <a:cs typeface="+mn-cs"/>
                <a:sym typeface="Open Sans"/>
              </a:defRPr>
            </a:lvl1pPr>
          </a:lstStyle>
          <a:p>
            <a:fld id="{86CB4B4D-7CA3-9044-876B-883B54F8677D}" type="slidenum">
              <a:t>‹#›</a:t>
            </a:fld>
            <a:endParaRPr/>
          </a:p>
        </p:txBody>
      </p:sp>
      <p:sp>
        <p:nvSpPr>
          <p:cNvPr id="1080" name="Drag and drop an illustration onto the page, but not on this shape. Move the graphic over after otherwise the shape will disappear.…"/>
          <p:cNvSpPr txBox="1">
            <a:spLocks noGrp="1"/>
          </p:cNvSpPr>
          <p:nvPr>
            <p:ph type="body" sz="quarter" idx="25"/>
          </p:nvPr>
        </p:nvSpPr>
        <p:spPr>
          <a:xfrm>
            <a:off x="15503407" y="5739765"/>
            <a:ext cx="7321464" cy="2387601"/>
          </a:xfrm>
          <a:prstGeom prst="rect">
            <a:avLst/>
          </a:prstGeom>
        </p:spPr>
        <p:txBody>
          <a:bodyPr wrap="none" anchor="ctr">
            <a:spAutoFit/>
          </a:bodyPr>
          <a:lstStyle/>
          <a:p>
            <a:pPr marL="0" indent="0" algn="ctr">
              <a:buSzTx/>
              <a:buNone/>
              <a:defRPr>
                <a:solidFill>
                  <a:schemeClr val="accent6">
                    <a:hueOff val="7861421"/>
                    <a:satOff val="-3448"/>
                    <a:lumOff val="40208"/>
                  </a:schemeClr>
                </a:solidFill>
              </a:defRPr>
            </a:pPr>
            <a:r>
              <a:t>Drag and drop an </a:t>
            </a:r>
            <a:r>
              <a:rPr b="1"/>
              <a:t>illustration</a:t>
            </a:r>
            <a:r>
              <a:t> onto the page,</a:t>
            </a:r>
            <a:br/>
            <a:r>
              <a:t>but not on this shape. Move the graphic over</a:t>
            </a:r>
            <a:br/>
            <a:r>
              <a:t>after otherwise the shape will disappear.</a:t>
            </a:r>
            <a:br/>
            <a:endParaRPr/>
          </a:p>
          <a:p>
            <a:pPr marL="0" indent="0" algn="ctr">
              <a:buSzTx/>
              <a:buNone/>
              <a:defRPr>
                <a:solidFill>
                  <a:schemeClr val="accent6">
                    <a:hueOff val="7861421"/>
                    <a:satOff val="-3448"/>
                    <a:lumOff val="40208"/>
                  </a:schemeClr>
                </a:solidFill>
              </a:defRPr>
            </a:pPr>
            <a:r>
              <a:t>Drag and drop a </a:t>
            </a:r>
            <a:r>
              <a:rPr b="1"/>
              <a:t>photo</a:t>
            </a:r>
            <a:r>
              <a:t> directly into this shape.</a:t>
            </a:r>
          </a:p>
        </p:txBody>
      </p:sp>
    </p:spTree>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x">
  <p:cSld name="Multiple Stats">
    <p:bg>
      <p:bgPr>
        <a:solidFill>
          <a:schemeClr val="accent3">
            <a:hueOff val="-14933731"/>
            <a:satOff val="58231"/>
            <a:lumOff val="-47843"/>
          </a:schemeClr>
        </a:solidFill>
        <a:effectLst/>
      </p:bgPr>
    </p:bg>
    <p:spTree>
      <p:nvGrpSpPr>
        <p:cNvPr id="1" name=""/>
        <p:cNvGrpSpPr/>
        <p:nvPr/>
      </p:nvGrpSpPr>
      <p:grpSpPr>
        <a:xfrm>
          <a:off x="0" y="0"/>
          <a:ext cx="0" cy="0"/>
          <a:chOff x="0" y="0"/>
          <a:chExt cx="0" cy="0"/>
        </a:xfrm>
      </p:grpSpPr>
      <p:sp>
        <p:nvSpPr>
          <p:cNvPr id="1087"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088"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089" name="38%"/>
          <p:cNvSpPr txBox="1">
            <a:spLocks noGrp="1"/>
          </p:cNvSpPr>
          <p:nvPr>
            <p:ph type="body" sz="quarter" idx="21"/>
          </p:nvPr>
        </p:nvSpPr>
        <p:spPr>
          <a:xfrm>
            <a:off x="1389145" y="2351786"/>
            <a:ext cx="5929156" cy="4254501"/>
          </a:xfrm>
          <a:prstGeom prst="rect">
            <a:avLst/>
          </a:prstGeom>
        </p:spPr>
        <p:txBody>
          <a:bodyPr anchor="b">
            <a:spAutoFit/>
          </a:bodyPr>
          <a:lstStyle>
            <a:lvl1pPr marL="0" indent="0" algn="ctr" defTabSz="457200">
              <a:lnSpc>
                <a:spcPct val="80000"/>
              </a:lnSpc>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38%</a:t>
            </a:r>
          </a:p>
        </p:txBody>
      </p:sp>
      <p:sp>
        <p:nvSpPr>
          <p:cNvPr id="1090" name="20%"/>
          <p:cNvSpPr txBox="1">
            <a:spLocks noGrp="1"/>
          </p:cNvSpPr>
          <p:nvPr>
            <p:ph type="body" sz="quarter" idx="22"/>
          </p:nvPr>
        </p:nvSpPr>
        <p:spPr>
          <a:xfrm>
            <a:off x="9427477" y="2351786"/>
            <a:ext cx="5746722" cy="4254501"/>
          </a:xfrm>
          <a:prstGeom prst="rect">
            <a:avLst/>
          </a:prstGeom>
        </p:spPr>
        <p:txBody>
          <a:bodyPr anchor="b">
            <a:spAutoFit/>
          </a:bodyPr>
          <a:lstStyle>
            <a:lvl1pPr marL="0" indent="0" algn="ctr" defTabSz="457200">
              <a:lnSpc>
                <a:spcPct val="80000"/>
              </a:lnSpc>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20%</a:t>
            </a:r>
          </a:p>
        </p:txBody>
      </p:sp>
      <p:sp>
        <p:nvSpPr>
          <p:cNvPr id="1091" name="had Missions as their  first activity"/>
          <p:cNvSpPr txBox="1">
            <a:spLocks noGrp="1"/>
          </p:cNvSpPr>
          <p:nvPr>
            <p:ph type="body" sz="quarter" idx="23"/>
          </p:nvPr>
        </p:nvSpPr>
        <p:spPr>
          <a:xfrm>
            <a:off x="1600808" y="6099640"/>
            <a:ext cx="5505830"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had Missions as their </a:t>
            </a:r>
            <a:br/>
            <a:r>
              <a:t>first activity</a:t>
            </a:r>
          </a:p>
        </p:txBody>
      </p:sp>
      <p:sp>
        <p:nvSpPr>
          <p:cNvPr id="1092" name="went on to give and/or volunteer  after participating in Missions"/>
          <p:cNvSpPr txBox="1">
            <a:spLocks noGrp="1"/>
          </p:cNvSpPr>
          <p:nvPr>
            <p:ph type="body" sz="quarter" idx="24"/>
          </p:nvPr>
        </p:nvSpPr>
        <p:spPr>
          <a:xfrm>
            <a:off x="8702843" y="6099640"/>
            <a:ext cx="7195989"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went on to give and/or volunteer </a:t>
            </a:r>
            <a:br/>
            <a:r>
              <a:t>after participating in Missions</a:t>
            </a:r>
          </a:p>
        </p:txBody>
      </p:sp>
      <p:sp>
        <p:nvSpPr>
          <p:cNvPr id="1093" name="80%"/>
          <p:cNvSpPr txBox="1">
            <a:spLocks noGrp="1"/>
          </p:cNvSpPr>
          <p:nvPr>
            <p:ph type="body" sz="quarter" idx="25"/>
          </p:nvPr>
        </p:nvSpPr>
        <p:spPr>
          <a:xfrm>
            <a:off x="17283376" y="2339086"/>
            <a:ext cx="5929156" cy="4254501"/>
          </a:xfrm>
          <a:prstGeom prst="rect">
            <a:avLst/>
          </a:prstGeom>
        </p:spPr>
        <p:txBody>
          <a:bodyPr anchor="b">
            <a:spAutoFit/>
          </a:bodyPr>
          <a:lstStyle>
            <a:lvl1pPr marL="0" indent="0" defTabSz="457200">
              <a:buSzTx/>
              <a:buNone/>
              <a:defRPr sz="22000" i="1" spc="-440">
                <a:solidFill>
                  <a:schemeClr val="accent5">
                    <a:hueOff val="5408370"/>
                    <a:lumOff val="-14187"/>
                  </a:schemeClr>
                </a:solidFill>
                <a:uFill>
                  <a:solidFill>
                    <a:schemeClr val="accent6">
                      <a:hueOff val="7861421"/>
                      <a:satOff val="-3448"/>
                      <a:lumOff val="40208"/>
                    </a:schemeClr>
                  </a:solidFill>
                </a:uFill>
                <a:latin typeface="Literata"/>
                <a:ea typeface="Literata"/>
                <a:cs typeface="Literata"/>
                <a:sym typeface="Literata Medium"/>
              </a:defRPr>
            </a:lvl1pPr>
          </a:lstStyle>
          <a:p>
            <a:r>
              <a:t>80%</a:t>
            </a:r>
          </a:p>
        </p:txBody>
      </p:sp>
      <p:sp>
        <p:nvSpPr>
          <p:cNvPr id="1094" name="of remote workforces  participated"/>
          <p:cNvSpPr txBox="1">
            <a:spLocks noGrp="1"/>
          </p:cNvSpPr>
          <p:nvPr>
            <p:ph type="body" sz="quarter" idx="26"/>
          </p:nvPr>
        </p:nvSpPr>
        <p:spPr>
          <a:xfrm>
            <a:off x="16644735" y="6099640"/>
            <a:ext cx="6588530" cy="1139191"/>
          </a:xfrm>
          <a:prstGeom prst="rect">
            <a:avLst/>
          </a:prstGeom>
        </p:spPr>
        <p:txBody>
          <a:bodyPr>
            <a:spAutoFit/>
          </a:bodyPr>
          <a:lstStyle/>
          <a:p>
            <a:pPr marL="0" indent="0" algn="ctr" defTabSz="457200">
              <a:lnSpc>
                <a:spcPct val="90000"/>
              </a:lnSpc>
              <a:buSzTx/>
              <a:buNone/>
              <a:defRPr sz="3200">
                <a:solidFill>
                  <a:schemeClr val="accent6">
                    <a:hueOff val="7861421"/>
                    <a:satOff val="-3448"/>
                    <a:lumOff val="40208"/>
                  </a:schemeClr>
                </a:solidFill>
              </a:defRPr>
            </a:pPr>
            <a:r>
              <a:t>of remote workforces </a:t>
            </a:r>
            <a:br/>
            <a:r>
              <a:t>participated</a:t>
            </a:r>
          </a:p>
        </p:txBody>
      </p:sp>
      <p:sp>
        <p:nvSpPr>
          <p:cNvPr id="1095" name="Subtitle if needed"/>
          <p:cNvSpPr txBox="1">
            <a:spLocks noGrp="1"/>
          </p:cNvSpPr>
          <p:nvPr>
            <p:ph type="body" sz="quarter" idx="27"/>
          </p:nvPr>
        </p:nvSpPr>
        <p:spPr>
          <a:xfrm>
            <a:off x="1016088" y="12093164"/>
            <a:ext cx="22351823" cy="800101"/>
          </a:xfrm>
          <a:prstGeom prst="rect">
            <a:avLst/>
          </a:prstGeom>
        </p:spPr>
        <p:txBody>
          <a:bodyPr anchor="ctr">
            <a:spAutoFit/>
          </a:bodyPr>
          <a:lstStyle>
            <a:lvl1pPr marL="0" indent="0" algn="ctr" defTabSz="825500">
              <a:lnSpc>
                <a:spcPct val="90000"/>
              </a:lnSpc>
              <a:buSzTx/>
              <a:buNone/>
              <a:defRPr sz="4000"/>
            </a:lvl1pPr>
          </a:lstStyle>
          <a:p>
            <a:r>
              <a:t>Subtitle if needed</a:t>
            </a:r>
          </a:p>
        </p:txBody>
      </p:sp>
      <p:sp>
        <p:nvSpPr>
          <p:cNvPr id="1096" name="Headline"/>
          <p:cNvSpPr txBox="1">
            <a:spLocks noGrp="1"/>
          </p:cNvSpPr>
          <p:nvPr>
            <p:ph type="body" sz="quarter" idx="28"/>
          </p:nvPr>
        </p:nvSpPr>
        <p:spPr>
          <a:xfrm>
            <a:off x="1738992" y="10585145"/>
            <a:ext cx="20906016" cy="1612901"/>
          </a:xfrm>
          <a:prstGeom prst="rect">
            <a:avLst/>
          </a:prstGeom>
        </p:spPr>
        <p:txBody>
          <a:bodyPr>
            <a:spAutoFit/>
          </a:bodyPr>
          <a:lstStyle>
            <a:lvl1pPr marL="0" indent="0" algn="ctr" defTabSz="825500">
              <a:lnSpc>
                <a:spcPct val="80000"/>
              </a:lnSpc>
              <a:buSzTx/>
              <a:buNone/>
              <a:defRPr sz="8000">
                <a:latin typeface="+mj-lt"/>
                <a:ea typeface="+mj-ea"/>
                <a:cs typeface="+mj-cs"/>
                <a:sym typeface="Literata Regular"/>
              </a:defRPr>
            </a:lvl1pPr>
          </a:lstStyle>
          <a:p>
            <a:r>
              <a:t>Headline</a:t>
            </a:r>
          </a:p>
        </p:txBody>
      </p:sp>
      <p:sp>
        <p:nvSpPr>
          <p:cNvPr id="1097" name="Slide Number"/>
          <p:cNvSpPr txBox="1">
            <a:spLocks noGrp="1"/>
          </p:cNvSpPr>
          <p:nvPr>
            <p:ph type="sldNum" sz="quarter" idx="2"/>
          </p:nvPr>
        </p:nvSpPr>
        <p:spPr>
          <a:xfrm>
            <a:off x="237522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spTree>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x">
  <p:cSld name="Blank color">
    <p:spTree>
      <p:nvGrpSpPr>
        <p:cNvPr id="1" name=""/>
        <p:cNvGrpSpPr/>
        <p:nvPr/>
      </p:nvGrpSpPr>
      <p:grpSpPr>
        <a:xfrm>
          <a:off x="0" y="0"/>
          <a:ext cx="0" cy="0"/>
          <a:chOff x="0" y="0"/>
          <a:chExt cx="0" cy="0"/>
        </a:xfrm>
      </p:grpSpPr>
      <p:sp>
        <p:nvSpPr>
          <p:cNvPr id="1104" name="Slide Number"/>
          <p:cNvSpPr txBox="1">
            <a:spLocks noGrp="1"/>
          </p:cNvSpPr>
          <p:nvPr>
            <p:ph type="sldNum" sz="quarter" idx="2"/>
          </p:nvPr>
        </p:nvSpPr>
        <p:spPr>
          <a:xfrm>
            <a:off x="23756501" y="13049198"/>
            <a:ext cx="375718"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1105"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Tree>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x">
  <p:cSld name="1/3 Statement">
    <p:bg>
      <p:bgPr>
        <a:solidFill>
          <a:schemeClr val="accent6">
            <a:hueOff val="7861421"/>
            <a:satOff val="-3448"/>
            <a:lumOff val="40208"/>
          </a:schemeClr>
        </a:solidFill>
        <a:effectLst/>
      </p:bgPr>
    </p:bg>
    <p:spTree>
      <p:nvGrpSpPr>
        <p:cNvPr id="1" name=""/>
        <p:cNvGrpSpPr/>
        <p:nvPr/>
      </p:nvGrpSpPr>
      <p:grpSpPr>
        <a:xfrm>
          <a:off x="0" y="0"/>
          <a:ext cx="0" cy="0"/>
          <a:chOff x="0" y="0"/>
          <a:chExt cx="0" cy="0"/>
        </a:xfrm>
      </p:grpSpPr>
      <p:sp>
        <p:nvSpPr>
          <p:cNvPr id="1112" name="Shape"/>
          <p:cNvSpPr>
            <a:spLocks noGrp="1"/>
          </p:cNvSpPr>
          <p:nvPr>
            <p:ph type="body" idx="21"/>
          </p:nvPr>
        </p:nvSpPr>
        <p:spPr>
          <a:xfrm>
            <a:off x="0" y="-1"/>
            <a:ext cx="10456012"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1">
              <a:hueOff val="-1744305"/>
              <a:satOff val="75409"/>
              <a:lumOff val="-47058"/>
            </a:schemeClr>
          </a:solidFill>
        </p:spPr>
        <p:txBody>
          <a:bodyPr lIns="0" tIns="0" rIns="0" bIns="0" anchor="ctr">
            <a:noAutofit/>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113" name="Bold statement goes here with  highlighted phrase if needed"/>
          <p:cNvSpPr txBox="1">
            <a:spLocks noGrp="1"/>
          </p:cNvSpPr>
          <p:nvPr>
            <p:ph type="body" sz="quarter" idx="22"/>
          </p:nvPr>
        </p:nvSpPr>
        <p:spPr>
          <a:xfrm>
            <a:off x="1016969" y="4237990"/>
            <a:ext cx="8422074" cy="5240021"/>
          </a:xfrm>
          <a:prstGeom prst="rect">
            <a:avLst/>
          </a:prstGeom>
        </p:spPr>
        <p:txBody>
          <a:bodyPr anchor="ctr">
            <a:spAutoFit/>
          </a:bodyPr>
          <a:lstStyle/>
          <a:p>
            <a:pPr marL="0" indent="0">
              <a:lnSpc>
                <a:spcPct val="80000"/>
              </a:lnSpc>
              <a:buSzTx/>
              <a:buNone/>
              <a:defRPr sz="8000">
                <a:solidFill>
                  <a:schemeClr val="accent6">
                    <a:hueOff val="7861421"/>
                    <a:satOff val="-3448"/>
                    <a:lumOff val="40208"/>
                  </a:schemeClr>
                </a:solidFill>
                <a:latin typeface="+mj-lt"/>
                <a:ea typeface="+mj-ea"/>
                <a:cs typeface="+mj-cs"/>
                <a:sym typeface="Literata Regular"/>
              </a:defRPr>
            </a:pPr>
            <a:r>
              <a:t>Bold statement goes here with  </a:t>
            </a:r>
            <a:r>
              <a:rPr i="1">
                <a:solidFill>
                  <a:schemeClr val="accent5">
                    <a:hueOff val="5408370"/>
                    <a:lumOff val="-14187"/>
                  </a:schemeClr>
                </a:solidFill>
                <a:latin typeface="Literata"/>
                <a:ea typeface="Literata"/>
                <a:cs typeface="Literata"/>
                <a:sym typeface="Literata Medium"/>
              </a:rPr>
              <a:t>highlighted</a:t>
            </a:r>
            <a:r>
              <a:rPr i="1">
                <a:latin typeface="Literata"/>
                <a:ea typeface="Literata"/>
                <a:cs typeface="Literata"/>
                <a:sym typeface="Literata Medium"/>
              </a:rPr>
              <a:t> phrase </a:t>
            </a:r>
            <a:r>
              <a:t>if needed</a:t>
            </a:r>
          </a:p>
        </p:txBody>
      </p:sp>
      <p:sp>
        <p:nvSpPr>
          <p:cNvPr id="1114" name="Slide Number"/>
          <p:cNvSpPr txBox="1">
            <a:spLocks noGrp="1"/>
          </p:cNvSpPr>
          <p:nvPr>
            <p:ph type="sldNum" sz="quarter" idx="2"/>
          </p:nvPr>
        </p:nvSpPr>
        <p:spPr>
          <a:xfrm>
            <a:off x="23764968" y="13049198"/>
            <a:ext cx="375717" cy="406401"/>
          </a:xfrm>
          <a:prstGeom prst="rect">
            <a:avLst/>
          </a:prstGeom>
        </p:spPr>
        <p:txBody>
          <a:bodyPr/>
          <a:lstStyle>
            <a:lvl1pPr algn="r">
              <a:defRPr>
                <a:solidFill>
                  <a:srgbClr val="929292"/>
                </a:solidFill>
                <a:latin typeface="+mn-lt"/>
                <a:ea typeface="+mn-ea"/>
                <a:cs typeface="+mn-cs"/>
                <a:sym typeface="Open Sans"/>
              </a:defRPr>
            </a:lvl1pPr>
          </a:lstStyle>
          <a:p>
            <a:fld id="{86CB4B4D-7CA3-9044-876B-883B54F8677D}" type="slidenum">
              <a:t>‹#›</a:t>
            </a:fld>
            <a:endParaRPr/>
          </a:p>
        </p:txBody>
      </p:sp>
      <p:pic>
        <p:nvPicPr>
          <p:cNvPr id="111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1116"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Divider 2">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alphaModFix amt="15000"/>
          </a:blip>
          <a:srcRect l="20100" r="13681"/>
          <a:stretch>
            <a:fillRect/>
          </a:stretch>
        </p:blipFill>
        <p:spPr>
          <a:xfrm rot="16200000">
            <a:off x="5340567" y="-4002402"/>
            <a:ext cx="13702866" cy="21713263"/>
          </a:xfrm>
          <a:prstGeom prst="rect">
            <a:avLst/>
          </a:prstGeom>
          <a:ln w="12700">
            <a:miter lim="400000"/>
          </a:ln>
        </p:spPr>
      </p:pic>
      <p:pic>
        <p:nvPicPr>
          <p:cNvPr id="71"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72" name="Divider Slide Title"/>
          <p:cNvSpPr txBox="1">
            <a:spLocks noGrp="1"/>
          </p:cNvSpPr>
          <p:nvPr>
            <p:ph type="body" sz="quarter" idx="21"/>
          </p:nvPr>
        </p:nvSpPr>
        <p:spPr>
          <a:xfrm>
            <a:off x="1203955" y="5676899"/>
            <a:ext cx="21851075" cy="2362201"/>
          </a:xfrm>
          <a:prstGeom prst="rect">
            <a:avLst/>
          </a:prstGeom>
        </p:spPr>
        <p:txBody>
          <a:bodyPr anchor="ctr">
            <a:spAutoFit/>
          </a:bodyPr>
          <a:lstStyle/>
          <a:p>
            <a:pPr marL="0" indent="0" algn="ctr" defTabSz="825500">
              <a:lnSpc>
                <a:spcPct val="80000"/>
              </a:lnSpc>
              <a:buSzTx/>
              <a:buNone/>
              <a:defRPr sz="12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Divider</a:t>
            </a:r>
            <a:r>
              <a:t> Slide Title</a:t>
            </a:r>
          </a:p>
        </p:txBody>
      </p:sp>
      <p:sp>
        <p:nvSpPr>
          <p:cNvPr id="7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Divider 4">
    <p:spTree>
      <p:nvGrpSpPr>
        <p:cNvPr id="1" name=""/>
        <p:cNvGrpSpPr/>
        <p:nvPr/>
      </p:nvGrpSpPr>
      <p:grpSpPr>
        <a:xfrm>
          <a:off x="0" y="0"/>
          <a:ext cx="0" cy="0"/>
          <a:chOff x="0" y="0"/>
          <a:chExt cx="0" cy="0"/>
        </a:xfrm>
      </p:grpSpPr>
      <p:pic>
        <p:nvPicPr>
          <p:cNvPr id="80"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pic>
        <p:nvPicPr>
          <p:cNvPr id="81" name="Image" descr="Image"/>
          <p:cNvPicPr>
            <a:picLocks noChangeAspect="1"/>
          </p:cNvPicPr>
          <p:nvPr/>
        </p:nvPicPr>
        <p:blipFill>
          <a:blip r:embed="rId3">
            <a:alphaModFix amt="15000"/>
          </a:blip>
          <a:srcRect t="11147" b="11147"/>
          <a:stretch>
            <a:fillRect/>
          </a:stretch>
        </p:blipFill>
        <p:spPr>
          <a:xfrm>
            <a:off x="1461475" y="8532"/>
            <a:ext cx="20851450" cy="13698838"/>
          </a:xfrm>
          <a:prstGeom prst="rect">
            <a:avLst/>
          </a:prstGeom>
          <a:ln w="12700">
            <a:miter lim="400000"/>
          </a:ln>
        </p:spPr>
      </p:pic>
      <p:sp>
        <p:nvSpPr>
          <p:cNvPr id="82" name="Divider Slide Title"/>
          <p:cNvSpPr txBox="1">
            <a:spLocks noGrp="1"/>
          </p:cNvSpPr>
          <p:nvPr>
            <p:ph type="body" sz="quarter" idx="21"/>
          </p:nvPr>
        </p:nvSpPr>
        <p:spPr>
          <a:xfrm>
            <a:off x="1203955" y="5676899"/>
            <a:ext cx="21851075" cy="2362201"/>
          </a:xfrm>
          <a:prstGeom prst="rect">
            <a:avLst/>
          </a:prstGeom>
        </p:spPr>
        <p:txBody>
          <a:bodyPr anchor="ctr">
            <a:spAutoFit/>
          </a:bodyPr>
          <a:lstStyle/>
          <a:p>
            <a:pPr marL="0" indent="0" algn="ctr" defTabSz="825500">
              <a:lnSpc>
                <a:spcPct val="80000"/>
              </a:lnSpc>
              <a:buSzTx/>
              <a:buNone/>
              <a:defRPr sz="12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Divider</a:t>
            </a:r>
            <a:r>
              <a:t> Slide Title</a:t>
            </a: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Divider 3">
    <p:bg>
      <p:bgPr>
        <a:solidFill>
          <a:schemeClr val="accent2">
            <a:hueOff val="-16920000"/>
            <a:satOff val="75000"/>
            <a:lumOff val="-52156"/>
          </a:schemeClr>
        </a:solidFill>
        <a:effectLst/>
      </p:bgPr>
    </p:bg>
    <p:spTree>
      <p:nvGrpSpPr>
        <p:cNvPr id="1" name=""/>
        <p:cNvGrpSpPr/>
        <p:nvPr/>
      </p:nvGrpSpPr>
      <p:grpSpPr>
        <a:xfrm>
          <a:off x="0" y="0"/>
          <a:ext cx="0" cy="0"/>
          <a:chOff x="0" y="0"/>
          <a:chExt cx="0" cy="0"/>
        </a:xfrm>
      </p:grpSpPr>
      <p:pic>
        <p:nvPicPr>
          <p:cNvPr id="90" name="Image" descr="Image"/>
          <p:cNvPicPr>
            <a:picLocks noChangeAspect="1"/>
          </p:cNvPicPr>
          <p:nvPr/>
        </p:nvPicPr>
        <p:blipFill>
          <a:blip r:embed="rId2">
            <a:alphaModFix amt="12000"/>
          </a:blip>
          <a:srcRect t="17027" b="20819"/>
          <a:stretch>
            <a:fillRect/>
          </a:stretch>
        </p:blipFill>
        <p:spPr>
          <a:xfrm>
            <a:off x="1557452" y="-9961"/>
            <a:ext cx="21751696" cy="13735922"/>
          </a:xfrm>
          <a:prstGeom prst="rect">
            <a:avLst/>
          </a:prstGeom>
          <a:ln w="12700">
            <a:miter lim="400000"/>
          </a:ln>
        </p:spPr>
      </p:pic>
      <p:pic>
        <p:nvPicPr>
          <p:cNvPr id="91"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92" name="Divider Slide Title"/>
          <p:cNvSpPr txBox="1">
            <a:spLocks noGrp="1"/>
          </p:cNvSpPr>
          <p:nvPr>
            <p:ph type="body" sz="quarter" idx="21"/>
          </p:nvPr>
        </p:nvSpPr>
        <p:spPr>
          <a:xfrm>
            <a:off x="1203955" y="5676899"/>
            <a:ext cx="21851075" cy="2362201"/>
          </a:xfrm>
          <a:prstGeom prst="rect">
            <a:avLst/>
          </a:prstGeom>
        </p:spPr>
        <p:txBody>
          <a:bodyPr anchor="ctr">
            <a:spAutoFit/>
          </a:bodyPr>
          <a:lstStyle/>
          <a:p>
            <a:pPr marL="0" indent="0" algn="ctr" defTabSz="825500">
              <a:lnSpc>
                <a:spcPct val="80000"/>
              </a:lnSpc>
              <a:buSzTx/>
              <a:buNone/>
              <a:defRPr sz="12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Divider</a:t>
            </a:r>
            <a:r>
              <a:t> Slide Title</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resenters">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00"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01" name="Presenters"/>
          <p:cNvSpPr txBox="1">
            <a:spLocks noGrp="1"/>
          </p:cNvSpPr>
          <p:nvPr>
            <p:ph type="body" sz="quarter" idx="21"/>
          </p:nvPr>
        </p:nvSpPr>
        <p:spPr>
          <a:xfrm>
            <a:off x="1738992" y="10935393"/>
            <a:ext cx="20906016" cy="1612901"/>
          </a:xfrm>
          <a:prstGeom prst="rect">
            <a:avLst/>
          </a:prstGeom>
        </p:spPr>
        <p:txBody>
          <a:bodyPr>
            <a:spAutoFit/>
          </a:bodyPr>
          <a:lstStyle>
            <a:lvl1pPr marL="0" indent="0" algn="ctr" defTabSz="825500">
              <a:lnSpc>
                <a:spcPct val="80000"/>
              </a:lnSpc>
              <a:buSzTx/>
              <a:buNone/>
              <a:defRPr sz="8000">
                <a:latin typeface="+mj-lt"/>
                <a:ea typeface="+mj-ea"/>
                <a:cs typeface="+mj-cs"/>
                <a:sym typeface="Literata Regular"/>
              </a:defRPr>
            </a:lvl1pPr>
          </a:lstStyle>
          <a:p>
            <a:r>
              <a:t>Presenters</a:t>
            </a:r>
          </a:p>
        </p:txBody>
      </p:sp>
      <p:sp>
        <p:nvSpPr>
          <p:cNvPr id="102" name="First Last"/>
          <p:cNvSpPr txBox="1">
            <a:spLocks noGrp="1"/>
          </p:cNvSpPr>
          <p:nvPr>
            <p:ph type="body" sz="quarter" idx="22"/>
          </p:nvPr>
        </p:nvSpPr>
        <p:spPr>
          <a:xfrm>
            <a:off x="10764520" y="7074606"/>
            <a:ext cx="2854961" cy="1041401"/>
          </a:xfrm>
          <a:prstGeom prst="rect">
            <a:avLst/>
          </a:prstGeom>
        </p:spPr>
        <p:txBody>
          <a:bodyPr wrap="none">
            <a:spAutoFit/>
          </a:bodyPr>
          <a:lstStyle>
            <a:lvl1pPr marL="0" indent="0" algn="ctr" defTabSz="825500">
              <a:buSzTx/>
              <a:buNone/>
              <a:defRPr sz="5000" i="1">
                <a:solidFill>
                  <a:schemeClr val="accent5">
                    <a:hueOff val="5408370"/>
                    <a:lumOff val="-14187"/>
                  </a:schemeClr>
                </a:solidFill>
                <a:latin typeface="+mj-lt"/>
                <a:ea typeface="+mj-ea"/>
                <a:cs typeface="+mj-cs"/>
                <a:sym typeface="Literata Regular"/>
              </a:defRPr>
            </a:lvl1pPr>
          </a:lstStyle>
          <a:p>
            <a:r>
              <a:t>First Last</a:t>
            </a:r>
          </a:p>
        </p:txBody>
      </p:sp>
      <p:sp>
        <p:nvSpPr>
          <p:cNvPr id="103" name="Title"/>
          <p:cNvSpPr txBox="1">
            <a:spLocks noGrp="1"/>
          </p:cNvSpPr>
          <p:nvPr>
            <p:ph type="body" sz="quarter" idx="23"/>
          </p:nvPr>
        </p:nvSpPr>
        <p:spPr>
          <a:xfrm>
            <a:off x="11809083" y="8007811"/>
            <a:ext cx="765834" cy="558801"/>
          </a:xfrm>
          <a:prstGeom prst="rect">
            <a:avLst/>
          </a:prstGeom>
        </p:spPr>
        <p:txBody>
          <a:bodyPr wrap="none">
            <a:spAutoFit/>
          </a:bodyPr>
          <a:lstStyle>
            <a:lvl1pPr marL="0" indent="0" algn="ctr" defTabSz="825500">
              <a:buSzTx/>
              <a:buNone/>
              <a:defRPr>
                <a:solidFill>
                  <a:schemeClr val="accent6">
                    <a:hueOff val="7861421"/>
                    <a:satOff val="-3448"/>
                    <a:lumOff val="40208"/>
                  </a:schemeClr>
                </a:solidFill>
              </a:defRPr>
            </a:lvl1pPr>
          </a:lstStyle>
          <a:p>
            <a:r>
              <a:t>Title</a:t>
            </a:r>
          </a:p>
        </p:txBody>
      </p:sp>
      <p:sp>
        <p:nvSpPr>
          <p:cNvPr id="104" name="First Last"/>
          <p:cNvSpPr txBox="1">
            <a:spLocks noGrp="1"/>
          </p:cNvSpPr>
          <p:nvPr>
            <p:ph type="body" sz="quarter" idx="24"/>
          </p:nvPr>
        </p:nvSpPr>
        <p:spPr>
          <a:xfrm>
            <a:off x="3644591" y="7074606"/>
            <a:ext cx="2854961" cy="1041401"/>
          </a:xfrm>
          <a:prstGeom prst="rect">
            <a:avLst/>
          </a:prstGeom>
        </p:spPr>
        <p:txBody>
          <a:bodyPr wrap="none">
            <a:spAutoFit/>
          </a:bodyPr>
          <a:lstStyle>
            <a:lvl1pPr marL="0" indent="0" algn="ctr" defTabSz="825500">
              <a:buSzTx/>
              <a:buNone/>
              <a:defRPr sz="5000" i="1">
                <a:solidFill>
                  <a:schemeClr val="accent5">
                    <a:hueOff val="5408370"/>
                    <a:lumOff val="-14187"/>
                  </a:schemeClr>
                </a:solidFill>
                <a:latin typeface="+mj-lt"/>
                <a:ea typeface="+mj-ea"/>
                <a:cs typeface="+mj-cs"/>
                <a:sym typeface="Literata Regular"/>
              </a:defRPr>
            </a:lvl1pPr>
          </a:lstStyle>
          <a:p>
            <a:r>
              <a:t>First Last</a:t>
            </a:r>
          </a:p>
        </p:txBody>
      </p:sp>
      <p:sp>
        <p:nvSpPr>
          <p:cNvPr id="105" name="Title"/>
          <p:cNvSpPr txBox="1">
            <a:spLocks noGrp="1"/>
          </p:cNvSpPr>
          <p:nvPr>
            <p:ph type="body" sz="quarter" idx="25"/>
          </p:nvPr>
        </p:nvSpPr>
        <p:spPr>
          <a:xfrm>
            <a:off x="4689154" y="8007811"/>
            <a:ext cx="765834" cy="558801"/>
          </a:xfrm>
          <a:prstGeom prst="rect">
            <a:avLst/>
          </a:prstGeom>
        </p:spPr>
        <p:txBody>
          <a:bodyPr wrap="none">
            <a:spAutoFit/>
          </a:bodyPr>
          <a:lstStyle>
            <a:lvl1pPr marL="0" indent="0" algn="ctr" defTabSz="825500">
              <a:buSzTx/>
              <a:buNone/>
              <a:defRPr>
                <a:solidFill>
                  <a:schemeClr val="accent6">
                    <a:hueOff val="7861421"/>
                    <a:satOff val="-3448"/>
                    <a:lumOff val="40208"/>
                  </a:schemeClr>
                </a:solidFill>
              </a:defRPr>
            </a:lvl1pPr>
          </a:lstStyle>
          <a:p>
            <a:r>
              <a:t>Title</a:t>
            </a:r>
          </a:p>
        </p:txBody>
      </p:sp>
      <p:sp>
        <p:nvSpPr>
          <p:cNvPr id="106" name="First Last"/>
          <p:cNvSpPr txBox="1">
            <a:spLocks noGrp="1"/>
          </p:cNvSpPr>
          <p:nvPr>
            <p:ph type="body" sz="quarter" idx="26"/>
          </p:nvPr>
        </p:nvSpPr>
        <p:spPr>
          <a:xfrm>
            <a:off x="17884449" y="7074606"/>
            <a:ext cx="2854961" cy="1041401"/>
          </a:xfrm>
          <a:prstGeom prst="rect">
            <a:avLst/>
          </a:prstGeom>
        </p:spPr>
        <p:txBody>
          <a:bodyPr wrap="none">
            <a:spAutoFit/>
          </a:bodyPr>
          <a:lstStyle>
            <a:lvl1pPr marL="0" indent="0" algn="ctr" defTabSz="825500">
              <a:buSzTx/>
              <a:buNone/>
              <a:defRPr sz="5000" i="1">
                <a:solidFill>
                  <a:schemeClr val="accent5">
                    <a:hueOff val="5408370"/>
                    <a:lumOff val="-14187"/>
                  </a:schemeClr>
                </a:solidFill>
                <a:latin typeface="+mj-lt"/>
                <a:ea typeface="+mj-ea"/>
                <a:cs typeface="+mj-cs"/>
                <a:sym typeface="Literata Regular"/>
              </a:defRPr>
            </a:lvl1pPr>
          </a:lstStyle>
          <a:p>
            <a:r>
              <a:t>First Last</a:t>
            </a:r>
          </a:p>
        </p:txBody>
      </p:sp>
      <p:sp>
        <p:nvSpPr>
          <p:cNvPr id="107" name="Title"/>
          <p:cNvSpPr txBox="1">
            <a:spLocks noGrp="1"/>
          </p:cNvSpPr>
          <p:nvPr>
            <p:ph type="body" sz="quarter" idx="27"/>
          </p:nvPr>
        </p:nvSpPr>
        <p:spPr>
          <a:xfrm>
            <a:off x="18929013" y="8007811"/>
            <a:ext cx="765833" cy="558801"/>
          </a:xfrm>
          <a:prstGeom prst="rect">
            <a:avLst/>
          </a:prstGeom>
        </p:spPr>
        <p:txBody>
          <a:bodyPr wrap="none">
            <a:spAutoFit/>
          </a:bodyPr>
          <a:lstStyle>
            <a:lvl1pPr marL="0" indent="0" algn="ctr" defTabSz="825500">
              <a:buSzTx/>
              <a:buNone/>
              <a:defRPr>
                <a:solidFill>
                  <a:schemeClr val="accent6">
                    <a:hueOff val="7861421"/>
                    <a:satOff val="-3448"/>
                    <a:lumOff val="40208"/>
                  </a:schemeClr>
                </a:solidFill>
              </a:defRPr>
            </a:lvl1pPr>
          </a:lstStyle>
          <a:p>
            <a:r>
              <a:t>Title</a:t>
            </a:r>
          </a:p>
        </p:txBody>
      </p:sp>
      <p:pic>
        <p:nvPicPr>
          <p:cNvPr id="108"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09" name="Face.jpg"/>
          <p:cNvSpPr>
            <a:spLocks noGrp="1"/>
          </p:cNvSpPr>
          <p:nvPr>
            <p:ph type="pic" sz="quarter" idx="28"/>
          </p:nvPr>
        </p:nvSpPr>
        <p:spPr>
          <a:xfrm>
            <a:off x="2849571" y="2309340"/>
            <a:ext cx="4444835" cy="4444835"/>
          </a:xfrm>
          <a:prstGeom prst="rect">
            <a:avLst/>
          </a:prstGeom>
        </p:spPr>
        <p:txBody>
          <a:bodyPr lIns="91439" tIns="45719" rIns="91439" bIns="45719">
            <a:noAutofit/>
          </a:bodyPr>
          <a:lstStyle/>
          <a:p>
            <a:endParaRPr/>
          </a:p>
        </p:txBody>
      </p:sp>
      <p:sp>
        <p:nvSpPr>
          <p:cNvPr id="110" name="Face.jpg"/>
          <p:cNvSpPr>
            <a:spLocks noGrp="1"/>
          </p:cNvSpPr>
          <p:nvPr>
            <p:ph type="pic" sz="quarter" idx="29"/>
          </p:nvPr>
        </p:nvSpPr>
        <p:spPr>
          <a:xfrm>
            <a:off x="9969500" y="2309340"/>
            <a:ext cx="4444835" cy="4444835"/>
          </a:xfrm>
          <a:prstGeom prst="rect">
            <a:avLst/>
          </a:prstGeom>
        </p:spPr>
        <p:txBody>
          <a:bodyPr lIns="91439" tIns="45719" rIns="91439" bIns="45719">
            <a:noAutofit/>
          </a:bodyPr>
          <a:lstStyle/>
          <a:p>
            <a:endParaRPr/>
          </a:p>
        </p:txBody>
      </p:sp>
      <p:sp>
        <p:nvSpPr>
          <p:cNvPr id="111" name="Face.jpg"/>
          <p:cNvSpPr>
            <a:spLocks noGrp="1"/>
          </p:cNvSpPr>
          <p:nvPr>
            <p:ph type="pic" sz="quarter" idx="30"/>
          </p:nvPr>
        </p:nvSpPr>
        <p:spPr>
          <a:xfrm>
            <a:off x="17089429" y="2309340"/>
            <a:ext cx="4444835" cy="4444835"/>
          </a:xfrm>
          <a:prstGeom prst="rect">
            <a:avLst/>
          </a:prstGeom>
        </p:spPr>
        <p:txBody>
          <a:bodyPr lIns="91439" tIns="45719" rIns="91439" bIns="45719">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image" Target="../media/image2.png"/><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hueOff val="-1744305"/>
            <a:satOff val="75409"/>
            <a:lumOff val="-47058"/>
          </a:schemeClr>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60"/>
          <a:stretch>
            <a:fillRect/>
          </a:stretch>
        </p:blipFill>
        <p:spPr>
          <a:xfrm>
            <a:off x="-340200" y="-269393"/>
            <a:ext cx="25318400" cy="14254786"/>
          </a:xfrm>
          <a:prstGeom prst="rect">
            <a:avLst/>
          </a:prstGeom>
          <a:ln w="12700">
            <a:miter lim="400000"/>
          </a:ln>
        </p:spPr>
      </p:pic>
      <p:pic>
        <p:nvPicPr>
          <p:cNvPr id="3" name="Image" descr="Image"/>
          <p:cNvPicPr>
            <a:picLocks noChangeAspect="1"/>
          </p:cNvPicPr>
          <p:nvPr/>
        </p:nvPicPr>
        <p:blipFill>
          <a:blip r:embed="rId61"/>
          <a:stretch>
            <a:fillRect/>
          </a:stretch>
        </p:blipFill>
        <p:spPr>
          <a:xfrm>
            <a:off x="6941172" y="1261477"/>
            <a:ext cx="10755656" cy="10354870"/>
          </a:xfrm>
          <a:prstGeom prst="rect">
            <a:avLst/>
          </a:prstGeom>
          <a:ln w="12700">
            <a:miter lim="400000"/>
          </a:ln>
        </p:spPr>
      </p:pic>
      <p:sp>
        <p:nvSpPr>
          <p:cNvPr id="4" name="Shape"/>
          <p:cNvSpPr/>
          <p:nvPr/>
        </p:nvSpPr>
        <p:spPr>
          <a:xfrm>
            <a:off x="0" y="6408016"/>
            <a:ext cx="24384000" cy="7320379"/>
          </a:xfrm>
          <a:custGeom>
            <a:avLst/>
            <a:gdLst/>
            <a:ahLst/>
            <a:cxnLst>
              <a:cxn ang="0">
                <a:pos x="wd2" y="hd2"/>
              </a:cxn>
              <a:cxn ang="5400000">
                <a:pos x="wd2" y="hd2"/>
              </a:cxn>
              <a:cxn ang="10800000">
                <a:pos x="wd2" y="hd2"/>
              </a:cxn>
              <a:cxn ang="16200000">
                <a:pos x="wd2" y="hd2"/>
              </a:cxn>
            </a:cxnLst>
            <a:rect l="0" t="0" r="r" b="b"/>
            <a:pathLst>
              <a:path w="21600" h="21566" extrusionOk="0">
                <a:moveTo>
                  <a:pt x="0" y="3541"/>
                </a:moveTo>
                <a:cubicBezTo>
                  <a:pt x="3633" y="1149"/>
                  <a:pt x="7294" y="-34"/>
                  <a:pt x="10957" y="1"/>
                </a:cubicBezTo>
                <a:cubicBezTo>
                  <a:pt x="14516" y="34"/>
                  <a:pt x="18070" y="1217"/>
                  <a:pt x="21600" y="3541"/>
                </a:cubicBezTo>
                <a:lnTo>
                  <a:pt x="21600" y="21566"/>
                </a:lnTo>
                <a:lnTo>
                  <a:pt x="0" y="21566"/>
                </a:lnTo>
                <a:lnTo>
                  <a:pt x="0" y="3541"/>
                </a:lnTo>
                <a:close/>
              </a:path>
            </a:pathLst>
          </a:custGeom>
          <a:solidFill>
            <a:schemeClr val="accent1">
              <a:hueOff val="-1744305"/>
              <a:satOff val="75409"/>
              <a:lumOff val="-4705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5" name="Benevity_Logo_White_Lg.png" descr="Benevity_Logo_White_Lg.png"/>
          <p:cNvPicPr>
            <a:picLocks noChangeAspect="1"/>
          </p:cNvPicPr>
          <p:nvPr/>
        </p:nvPicPr>
        <p:blipFill>
          <a:blip r:embed="rId62"/>
          <a:srcRect/>
          <a:stretch>
            <a:fillRect/>
          </a:stretch>
        </p:blipFill>
        <p:spPr>
          <a:xfrm>
            <a:off x="9960643" y="7722592"/>
            <a:ext cx="4462714" cy="1166417"/>
          </a:xfrm>
          <a:prstGeom prst="rect">
            <a:avLst/>
          </a:prstGeom>
          <a:ln w="12700">
            <a:miter lim="400000"/>
          </a:ln>
        </p:spPr>
      </p:pic>
      <p:sp>
        <p:nvSpPr>
          <p:cNvPr id="6" name="Slide Title"/>
          <p:cNvSpPr txBox="1">
            <a:spLocks noGrp="1"/>
          </p:cNvSpPr>
          <p:nvPr>
            <p:ph type="title" hasCustomPrompt="1"/>
          </p:nvPr>
        </p:nvSpPr>
        <p:spPr>
          <a:xfrm>
            <a:off x="1206500" y="1079500"/>
            <a:ext cx="10477500" cy="1435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Title</a:t>
            </a:r>
          </a:p>
        </p:txBody>
      </p:sp>
      <p:sp>
        <p:nvSpPr>
          <p:cNvPr id="7" name="Body Level One…"/>
          <p:cNvSpPr txBox="1">
            <a:spLocks noGrp="1"/>
          </p:cNvSpPr>
          <p:nvPr>
            <p:ph type="body" idx="1" hasCustomPrompt="1"/>
          </p:nvPr>
        </p:nvSpPr>
        <p:spPr>
          <a:xfrm>
            <a:off x="1206500" y="4248504"/>
            <a:ext cx="104775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
        <p:nvSpPr>
          <p:cNvPr id="8" name="Slide Number"/>
          <p:cNvSpPr txBox="1">
            <a:spLocks noGrp="1"/>
          </p:cNvSpPr>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defRPr sz="1800">
                <a:solidFill>
                  <a:srgbClr val="000000"/>
                </a:solidFill>
                <a:latin typeface="Helvetica Neue"/>
                <a:ea typeface="Helvetica Neue"/>
                <a:cs typeface="Helvetica Neue"/>
                <a:sym typeface="Helvetica Neue"/>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Lst>
  <p:transition spd="med"/>
  <p:txStyles>
    <p:titleStyle>
      <a:lvl1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1pPr>
      <a:lvl2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2pPr>
      <a:lvl3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3pPr>
      <a:lvl4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4pPr>
      <a:lvl5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5pPr>
      <a:lvl6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6pPr>
      <a:lvl7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7pPr>
      <a:lvl8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8pPr>
      <a:lvl9pPr marL="0" marR="0" indent="0" algn="l" defTabSz="2438338" rtl="0" latinLnBrk="0">
        <a:lnSpc>
          <a:spcPct val="80000"/>
        </a:lnSpc>
        <a:spcBef>
          <a:spcPts val="0"/>
        </a:spcBef>
        <a:spcAft>
          <a:spcPts val="0"/>
        </a:spcAft>
        <a:buClrTx/>
        <a:buSzTx/>
        <a:buFontTx/>
        <a:buNone/>
        <a:tabLst/>
        <a:defRPr sz="6000" b="0" i="0" u="none" strike="noStrike" cap="none" spc="0" baseline="0">
          <a:solidFill>
            <a:schemeClr val="accent4">
              <a:hueOff val="10957319"/>
              <a:lumOff val="-29411"/>
            </a:schemeClr>
          </a:solidFill>
          <a:uFillTx/>
          <a:latin typeface="+mj-lt"/>
          <a:ea typeface="+mj-ea"/>
          <a:cs typeface="+mj-cs"/>
          <a:sym typeface="Literata Regular"/>
        </a:defRPr>
      </a:lvl9pPr>
    </p:titleStyle>
    <p:bodyStyle>
      <a:lvl1pPr marL="3302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1pPr>
      <a:lvl2pPr marL="9398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2pPr>
      <a:lvl3pPr marL="15494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3pPr>
      <a:lvl4pPr marL="21590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4pPr>
      <a:lvl5pPr marL="27686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5pPr>
      <a:lvl6pPr marL="33782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6pPr>
      <a:lvl7pPr marL="39878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7pPr>
      <a:lvl8pPr marL="45974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8pPr>
      <a:lvl9pPr marL="5207000" marR="0" indent="-330200" algn="l" defTabSz="2438338" rtl="0" latinLnBrk="0">
        <a:lnSpc>
          <a:spcPct val="100000"/>
        </a:lnSpc>
        <a:spcBef>
          <a:spcPts val="0"/>
        </a:spcBef>
        <a:spcAft>
          <a:spcPts val="0"/>
        </a:spcAft>
        <a:buClrTx/>
        <a:buSzPct val="123000"/>
        <a:buFontTx/>
        <a:buChar char="•"/>
        <a:tabLst/>
        <a:defRPr sz="2600" b="0" i="0" u="none" strike="noStrike" cap="none" spc="0" baseline="0">
          <a:solidFill>
            <a:schemeClr val="accent4">
              <a:hueOff val="10957319"/>
              <a:lumOff val="-29411"/>
            </a:schemeClr>
          </a:solidFill>
          <a:uFillTx/>
          <a:latin typeface="+mn-lt"/>
          <a:ea typeface="+mn-ea"/>
          <a:cs typeface="+mn-cs"/>
          <a:sym typeface="Open Sans"/>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13.png"/><Relationship Id="rId1" Type="http://schemas.openxmlformats.org/officeDocument/2006/relationships/slideLayout" Target="../slideLayouts/slideLayout38.xml"/><Relationship Id="rId5" Type="http://schemas.openxmlformats.org/officeDocument/2006/relationships/chart" Target="../charts/chart8.xml"/><Relationship Id="rId4" Type="http://schemas.openxmlformats.org/officeDocument/2006/relationships/chart" Target="../charts/char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6.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194.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45.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195.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45.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196.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5.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hyperlink" Target="mailto:xlastname@benevity.com" TargetMode="External"/><Relationship Id="rId2" Type="http://schemas.openxmlformats.org/officeDocument/2006/relationships/notesSlide" Target="../notesSlides/notesSlide19.xml"/><Relationship Id="rId1" Type="http://schemas.openxmlformats.org/officeDocument/2006/relationships/slideLayout" Target="../slideLayouts/slideLayout52.xml"/><Relationship Id="rId6" Type="http://schemas.openxmlformats.org/officeDocument/2006/relationships/hyperlink" Target="http://benevity.com" TargetMode="External"/><Relationship Id="rId5" Type="http://schemas.openxmlformats.org/officeDocument/2006/relationships/image" Target="../media/image31.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58.xml"/><Relationship Id="rId5" Type="http://schemas.openxmlformats.org/officeDocument/2006/relationships/image" Target="../media/image35.png"/><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xml"/><Relationship Id="rId1" Type="http://schemas.openxmlformats.org/officeDocument/2006/relationships/slideLayout" Target="../slideLayouts/slideLayout54.xml"/><Relationship Id="rId5" Type="http://schemas.openxmlformats.org/officeDocument/2006/relationships/image" Target="../media/image26.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8.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5.xml"/><Relationship Id="rId1" Type="http://schemas.openxmlformats.org/officeDocument/2006/relationships/slideLayout" Target="../slideLayouts/slideLayout5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6.xml.rels><?xml version="1.0" encoding="UTF-8" standalone="yes"?>
<Relationships xmlns="http://schemas.openxmlformats.org/package/2006/relationships"><Relationship Id="rId117" Type="http://schemas.openxmlformats.org/officeDocument/2006/relationships/image" Target="../media/image159.png"/><Relationship Id="rId21" Type="http://schemas.openxmlformats.org/officeDocument/2006/relationships/image" Target="../media/image63.png"/><Relationship Id="rId42" Type="http://schemas.openxmlformats.org/officeDocument/2006/relationships/image" Target="../media/image84.jpeg"/><Relationship Id="rId63" Type="http://schemas.openxmlformats.org/officeDocument/2006/relationships/image" Target="../media/image105.png"/><Relationship Id="rId84" Type="http://schemas.openxmlformats.org/officeDocument/2006/relationships/image" Target="../media/image126.tif"/><Relationship Id="rId138" Type="http://schemas.openxmlformats.org/officeDocument/2006/relationships/image" Target="../media/image180.png"/><Relationship Id="rId107" Type="http://schemas.openxmlformats.org/officeDocument/2006/relationships/image" Target="../media/image149.png"/><Relationship Id="rId11" Type="http://schemas.openxmlformats.org/officeDocument/2006/relationships/image" Target="../media/image53.png"/><Relationship Id="rId32" Type="http://schemas.openxmlformats.org/officeDocument/2006/relationships/image" Target="../media/image74.png"/><Relationship Id="rId53" Type="http://schemas.openxmlformats.org/officeDocument/2006/relationships/image" Target="../media/image95.png"/><Relationship Id="rId74" Type="http://schemas.openxmlformats.org/officeDocument/2006/relationships/image" Target="../media/image116.png"/><Relationship Id="rId128" Type="http://schemas.openxmlformats.org/officeDocument/2006/relationships/image" Target="../media/image170.png"/><Relationship Id="rId5" Type="http://schemas.openxmlformats.org/officeDocument/2006/relationships/image" Target="../media/image47.png"/><Relationship Id="rId90" Type="http://schemas.openxmlformats.org/officeDocument/2006/relationships/image" Target="../media/image132.png"/><Relationship Id="rId95" Type="http://schemas.openxmlformats.org/officeDocument/2006/relationships/image" Target="../media/image137.tif"/><Relationship Id="rId22" Type="http://schemas.openxmlformats.org/officeDocument/2006/relationships/image" Target="../media/image64.png"/><Relationship Id="rId27" Type="http://schemas.openxmlformats.org/officeDocument/2006/relationships/image" Target="../media/image69.jpeg"/><Relationship Id="rId43" Type="http://schemas.openxmlformats.org/officeDocument/2006/relationships/image" Target="../media/image85.png"/><Relationship Id="rId48" Type="http://schemas.openxmlformats.org/officeDocument/2006/relationships/image" Target="../media/image90.png"/><Relationship Id="rId64" Type="http://schemas.openxmlformats.org/officeDocument/2006/relationships/image" Target="../media/image106.jpeg"/><Relationship Id="rId69" Type="http://schemas.openxmlformats.org/officeDocument/2006/relationships/image" Target="../media/image111.png"/><Relationship Id="rId113" Type="http://schemas.openxmlformats.org/officeDocument/2006/relationships/image" Target="../media/image155.png"/><Relationship Id="rId118" Type="http://schemas.openxmlformats.org/officeDocument/2006/relationships/image" Target="../media/image160.png"/><Relationship Id="rId134" Type="http://schemas.openxmlformats.org/officeDocument/2006/relationships/image" Target="../media/image176.png"/><Relationship Id="rId139" Type="http://schemas.openxmlformats.org/officeDocument/2006/relationships/image" Target="../media/image181.png"/><Relationship Id="rId80" Type="http://schemas.openxmlformats.org/officeDocument/2006/relationships/image" Target="../media/image122.png"/><Relationship Id="rId85" Type="http://schemas.openxmlformats.org/officeDocument/2006/relationships/image" Target="../media/image127.png"/><Relationship Id="rId12" Type="http://schemas.openxmlformats.org/officeDocument/2006/relationships/image" Target="../media/image54.png"/><Relationship Id="rId17" Type="http://schemas.openxmlformats.org/officeDocument/2006/relationships/image" Target="../media/image59.png"/><Relationship Id="rId33" Type="http://schemas.openxmlformats.org/officeDocument/2006/relationships/image" Target="../media/image75.png"/><Relationship Id="rId38" Type="http://schemas.openxmlformats.org/officeDocument/2006/relationships/image" Target="../media/image80.png"/><Relationship Id="rId59" Type="http://schemas.openxmlformats.org/officeDocument/2006/relationships/image" Target="../media/image101.png"/><Relationship Id="rId103" Type="http://schemas.openxmlformats.org/officeDocument/2006/relationships/image" Target="../media/image145.png"/><Relationship Id="rId108" Type="http://schemas.openxmlformats.org/officeDocument/2006/relationships/image" Target="../media/image150.png"/><Relationship Id="rId124" Type="http://schemas.openxmlformats.org/officeDocument/2006/relationships/image" Target="../media/image166.png"/><Relationship Id="rId129" Type="http://schemas.openxmlformats.org/officeDocument/2006/relationships/image" Target="../media/image171.png"/><Relationship Id="rId54" Type="http://schemas.openxmlformats.org/officeDocument/2006/relationships/image" Target="../media/image96.png"/><Relationship Id="rId70" Type="http://schemas.openxmlformats.org/officeDocument/2006/relationships/image" Target="../media/image112.png"/><Relationship Id="rId75" Type="http://schemas.openxmlformats.org/officeDocument/2006/relationships/image" Target="../media/image117.png"/><Relationship Id="rId91" Type="http://schemas.openxmlformats.org/officeDocument/2006/relationships/image" Target="../media/image133.png"/><Relationship Id="rId96" Type="http://schemas.openxmlformats.org/officeDocument/2006/relationships/image" Target="../media/image138.tif"/><Relationship Id="rId140" Type="http://schemas.openxmlformats.org/officeDocument/2006/relationships/image" Target="../media/image182.png"/><Relationship Id="rId145" Type="http://schemas.openxmlformats.org/officeDocument/2006/relationships/image" Target="../media/image187.png"/><Relationship Id="rId1" Type="http://schemas.openxmlformats.org/officeDocument/2006/relationships/slideLayout" Target="../slideLayouts/slideLayout14.xml"/><Relationship Id="rId6" Type="http://schemas.openxmlformats.org/officeDocument/2006/relationships/image" Target="../media/image48.png"/><Relationship Id="rId23" Type="http://schemas.openxmlformats.org/officeDocument/2006/relationships/image" Target="../media/image65.png"/><Relationship Id="rId28" Type="http://schemas.openxmlformats.org/officeDocument/2006/relationships/image" Target="../media/image70.png"/><Relationship Id="rId49" Type="http://schemas.openxmlformats.org/officeDocument/2006/relationships/image" Target="../media/image91.png"/><Relationship Id="rId114" Type="http://schemas.openxmlformats.org/officeDocument/2006/relationships/image" Target="../media/image156.png"/><Relationship Id="rId119" Type="http://schemas.openxmlformats.org/officeDocument/2006/relationships/image" Target="../media/image161.png"/><Relationship Id="rId44" Type="http://schemas.openxmlformats.org/officeDocument/2006/relationships/image" Target="../media/image86.png"/><Relationship Id="rId60" Type="http://schemas.openxmlformats.org/officeDocument/2006/relationships/image" Target="../media/image102.png"/><Relationship Id="rId65" Type="http://schemas.openxmlformats.org/officeDocument/2006/relationships/image" Target="../media/image107.png"/><Relationship Id="rId81" Type="http://schemas.openxmlformats.org/officeDocument/2006/relationships/image" Target="../media/image123.jpeg"/><Relationship Id="rId86" Type="http://schemas.openxmlformats.org/officeDocument/2006/relationships/image" Target="../media/image128.png"/><Relationship Id="rId130" Type="http://schemas.openxmlformats.org/officeDocument/2006/relationships/image" Target="../media/image172.png"/><Relationship Id="rId135" Type="http://schemas.openxmlformats.org/officeDocument/2006/relationships/image" Target="../media/image177.png"/><Relationship Id="rId13" Type="http://schemas.openxmlformats.org/officeDocument/2006/relationships/image" Target="../media/image55.png"/><Relationship Id="rId18" Type="http://schemas.openxmlformats.org/officeDocument/2006/relationships/image" Target="../media/image60.png"/><Relationship Id="rId39" Type="http://schemas.openxmlformats.org/officeDocument/2006/relationships/image" Target="../media/image81.png"/><Relationship Id="rId109" Type="http://schemas.openxmlformats.org/officeDocument/2006/relationships/image" Target="../media/image151.png"/><Relationship Id="rId34" Type="http://schemas.openxmlformats.org/officeDocument/2006/relationships/image" Target="../media/image76.png"/><Relationship Id="rId50" Type="http://schemas.openxmlformats.org/officeDocument/2006/relationships/image" Target="../media/image92.png"/><Relationship Id="rId55" Type="http://schemas.openxmlformats.org/officeDocument/2006/relationships/image" Target="../media/image97.png"/><Relationship Id="rId76" Type="http://schemas.openxmlformats.org/officeDocument/2006/relationships/image" Target="../media/image118.png"/><Relationship Id="rId97" Type="http://schemas.openxmlformats.org/officeDocument/2006/relationships/image" Target="../media/image139.tif"/><Relationship Id="rId104" Type="http://schemas.openxmlformats.org/officeDocument/2006/relationships/image" Target="../media/image146.png"/><Relationship Id="rId120" Type="http://schemas.openxmlformats.org/officeDocument/2006/relationships/image" Target="../media/image162.png"/><Relationship Id="rId125" Type="http://schemas.openxmlformats.org/officeDocument/2006/relationships/image" Target="../media/image167.png"/><Relationship Id="rId141" Type="http://schemas.openxmlformats.org/officeDocument/2006/relationships/image" Target="../media/image183.png"/><Relationship Id="rId146" Type="http://schemas.openxmlformats.org/officeDocument/2006/relationships/image" Target="../media/image188.png"/><Relationship Id="rId7" Type="http://schemas.openxmlformats.org/officeDocument/2006/relationships/image" Target="../media/image49.png"/><Relationship Id="rId71" Type="http://schemas.openxmlformats.org/officeDocument/2006/relationships/image" Target="../media/image113.png"/><Relationship Id="rId92" Type="http://schemas.openxmlformats.org/officeDocument/2006/relationships/image" Target="../media/image134.tif"/><Relationship Id="rId2" Type="http://schemas.openxmlformats.org/officeDocument/2006/relationships/notesSlide" Target="../notesSlides/notesSlide6.xml"/><Relationship Id="rId29" Type="http://schemas.openxmlformats.org/officeDocument/2006/relationships/image" Target="../media/image71.png"/><Relationship Id="rId24" Type="http://schemas.openxmlformats.org/officeDocument/2006/relationships/image" Target="../media/image66.png"/><Relationship Id="rId40" Type="http://schemas.openxmlformats.org/officeDocument/2006/relationships/image" Target="../media/image82.jpeg"/><Relationship Id="rId45" Type="http://schemas.openxmlformats.org/officeDocument/2006/relationships/image" Target="../media/image87.png"/><Relationship Id="rId66" Type="http://schemas.openxmlformats.org/officeDocument/2006/relationships/image" Target="../media/image108.png"/><Relationship Id="rId87" Type="http://schemas.openxmlformats.org/officeDocument/2006/relationships/image" Target="../media/image129.png"/><Relationship Id="rId110" Type="http://schemas.openxmlformats.org/officeDocument/2006/relationships/image" Target="../media/image152.png"/><Relationship Id="rId115" Type="http://schemas.openxmlformats.org/officeDocument/2006/relationships/image" Target="../media/image157.png"/><Relationship Id="rId131" Type="http://schemas.openxmlformats.org/officeDocument/2006/relationships/image" Target="../media/image173.png"/><Relationship Id="rId136" Type="http://schemas.openxmlformats.org/officeDocument/2006/relationships/image" Target="../media/image178.png"/><Relationship Id="rId61" Type="http://schemas.openxmlformats.org/officeDocument/2006/relationships/image" Target="../media/image103.png"/><Relationship Id="rId82" Type="http://schemas.openxmlformats.org/officeDocument/2006/relationships/image" Target="../media/image124.png"/><Relationship Id="rId19" Type="http://schemas.openxmlformats.org/officeDocument/2006/relationships/image" Target="../media/image61.png"/><Relationship Id="rId14" Type="http://schemas.openxmlformats.org/officeDocument/2006/relationships/image" Target="../media/image56.png"/><Relationship Id="rId30" Type="http://schemas.openxmlformats.org/officeDocument/2006/relationships/image" Target="../media/image72.png"/><Relationship Id="rId35" Type="http://schemas.openxmlformats.org/officeDocument/2006/relationships/image" Target="../media/image77.png"/><Relationship Id="rId56" Type="http://schemas.openxmlformats.org/officeDocument/2006/relationships/image" Target="../media/image98.png"/><Relationship Id="rId77" Type="http://schemas.openxmlformats.org/officeDocument/2006/relationships/image" Target="../media/image119.png"/><Relationship Id="rId100" Type="http://schemas.openxmlformats.org/officeDocument/2006/relationships/image" Target="../media/image142.tif"/><Relationship Id="rId105" Type="http://schemas.openxmlformats.org/officeDocument/2006/relationships/image" Target="../media/image147.png"/><Relationship Id="rId126" Type="http://schemas.openxmlformats.org/officeDocument/2006/relationships/image" Target="../media/image168.png"/><Relationship Id="rId8" Type="http://schemas.openxmlformats.org/officeDocument/2006/relationships/image" Target="../media/image50.jpeg"/><Relationship Id="rId51" Type="http://schemas.openxmlformats.org/officeDocument/2006/relationships/image" Target="../media/image93.png"/><Relationship Id="rId72" Type="http://schemas.openxmlformats.org/officeDocument/2006/relationships/image" Target="../media/image114.png"/><Relationship Id="rId93" Type="http://schemas.openxmlformats.org/officeDocument/2006/relationships/image" Target="../media/image135.tif"/><Relationship Id="rId98" Type="http://schemas.openxmlformats.org/officeDocument/2006/relationships/image" Target="../media/image140.tif"/><Relationship Id="rId121" Type="http://schemas.openxmlformats.org/officeDocument/2006/relationships/image" Target="../media/image163.jpeg"/><Relationship Id="rId142" Type="http://schemas.openxmlformats.org/officeDocument/2006/relationships/image" Target="../media/image184.png"/><Relationship Id="rId3" Type="http://schemas.openxmlformats.org/officeDocument/2006/relationships/image" Target="../media/image13.png"/><Relationship Id="rId25" Type="http://schemas.openxmlformats.org/officeDocument/2006/relationships/image" Target="../media/image67.png"/><Relationship Id="rId46" Type="http://schemas.openxmlformats.org/officeDocument/2006/relationships/image" Target="../media/image88.png"/><Relationship Id="rId67" Type="http://schemas.openxmlformats.org/officeDocument/2006/relationships/image" Target="../media/image109.jpeg"/><Relationship Id="rId116" Type="http://schemas.openxmlformats.org/officeDocument/2006/relationships/image" Target="../media/image158.png"/><Relationship Id="rId137" Type="http://schemas.openxmlformats.org/officeDocument/2006/relationships/image" Target="../media/image179.png"/><Relationship Id="rId20" Type="http://schemas.openxmlformats.org/officeDocument/2006/relationships/image" Target="../media/image62.png"/><Relationship Id="rId41" Type="http://schemas.openxmlformats.org/officeDocument/2006/relationships/image" Target="../media/image83.png"/><Relationship Id="rId62" Type="http://schemas.openxmlformats.org/officeDocument/2006/relationships/image" Target="../media/image104.png"/><Relationship Id="rId83" Type="http://schemas.openxmlformats.org/officeDocument/2006/relationships/image" Target="../media/image125.png"/><Relationship Id="rId88" Type="http://schemas.openxmlformats.org/officeDocument/2006/relationships/image" Target="../media/image130.png"/><Relationship Id="rId111" Type="http://schemas.openxmlformats.org/officeDocument/2006/relationships/image" Target="../media/image153.jpeg"/><Relationship Id="rId132" Type="http://schemas.openxmlformats.org/officeDocument/2006/relationships/image" Target="../media/image174.gif"/><Relationship Id="rId15" Type="http://schemas.openxmlformats.org/officeDocument/2006/relationships/image" Target="../media/image57.jpeg"/><Relationship Id="rId36" Type="http://schemas.openxmlformats.org/officeDocument/2006/relationships/image" Target="../media/image78.jpeg"/><Relationship Id="rId57" Type="http://schemas.openxmlformats.org/officeDocument/2006/relationships/image" Target="../media/image99.png"/><Relationship Id="rId106" Type="http://schemas.openxmlformats.org/officeDocument/2006/relationships/image" Target="../media/image148.png"/><Relationship Id="rId127" Type="http://schemas.openxmlformats.org/officeDocument/2006/relationships/image" Target="../media/image169.png"/><Relationship Id="rId10" Type="http://schemas.openxmlformats.org/officeDocument/2006/relationships/image" Target="../media/image52.png"/><Relationship Id="rId31" Type="http://schemas.openxmlformats.org/officeDocument/2006/relationships/image" Target="../media/image73.png"/><Relationship Id="rId52" Type="http://schemas.openxmlformats.org/officeDocument/2006/relationships/image" Target="../media/image94.png"/><Relationship Id="rId73" Type="http://schemas.openxmlformats.org/officeDocument/2006/relationships/image" Target="../media/image115.png"/><Relationship Id="rId78" Type="http://schemas.openxmlformats.org/officeDocument/2006/relationships/image" Target="../media/image120.png"/><Relationship Id="rId94" Type="http://schemas.openxmlformats.org/officeDocument/2006/relationships/image" Target="../media/image136.png"/><Relationship Id="rId99" Type="http://schemas.openxmlformats.org/officeDocument/2006/relationships/image" Target="../media/image141.tif"/><Relationship Id="rId101" Type="http://schemas.openxmlformats.org/officeDocument/2006/relationships/image" Target="../media/image143.tif"/><Relationship Id="rId122" Type="http://schemas.openxmlformats.org/officeDocument/2006/relationships/image" Target="../media/image164.png"/><Relationship Id="rId143" Type="http://schemas.openxmlformats.org/officeDocument/2006/relationships/image" Target="../media/image185.jpeg"/><Relationship Id="rId4" Type="http://schemas.openxmlformats.org/officeDocument/2006/relationships/image" Target="../media/image46.tif"/><Relationship Id="rId9" Type="http://schemas.openxmlformats.org/officeDocument/2006/relationships/image" Target="../media/image51.png"/><Relationship Id="rId26" Type="http://schemas.openxmlformats.org/officeDocument/2006/relationships/image" Target="../media/image68.png"/><Relationship Id="rId47" Type="http://schemas.openxmlformats.org/officeDocument/2006/relationships/image" Target="../media/image89.png"/><Relationship Id="rId68" Type="http://schemas.openxmlformats.org/officeDocument/2006/relationships/image" Target="../media/image110.png"/><Relationship Id="rId89" Type="http://schemas.openxmlformats.org/officeDocument/2006/relationships/image" Target="../media/image131.png"/><Relationship Id="rId112" Type="http://schemas.openxmlformats.org/officeDocument/2006/relationships/image" Target="../media/image154.png"/><Relationship Id="rId133" Type="http://schemas.openxmlformats.org/officeDocument/2006/relationships/image" Target="../media/image175.png"/><Relationship Id="rId16" Type="http://schemas.openxmlformats.org/officeDocument/2006/relationships/image" Target="../media/image58.png"/><Relationship Id="rId37" Type="http://schemas.openxmlformats.org/officeDocument/2006/relationships/image" Target="../media/image79.png"/><Relationship Id="rId58" Type="http://schemas.openxmlformats.org/officeDocument/2006/relationships/image" Target="../media/image100.png"/><Relationship Id="rId79" Type="http://schemas.openxmlformats.org/officeDocument/2006/relationships/image" Target="../media/image121.png"/><Relationship Id="rId102" Type="http://schemas.openxmlformats.org/officeDocument/2006/relationships/image" Target="../media/image144.tif"/><Relationship Id="rId123" Type="http://schemas.openxmlformats.org/officeDocument/2006/relationships/image" Target="../media/image165.png"/><Relationship Id="rId144" Type="http://schemas.openxmlformats.org/officeDocument/2006/relationships/image" Target="../media/image18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8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6.xml"/><Relationship Id="rId5" Type="http://schemas.openxmlformats.org/officeDocument/2006/relationships/image" Target="../media/image190.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19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5" name="Image" descr="Image"/>
          <p:cNvPicPr>
            <a:picLocks noChangeAspect="1"/>
          </p:cNvPicPr>
          <p:nvPr/>
        </p:nvPicPr>
        <p:blipFill>
          <a:blip r:embed="rId3"/>
          <a:stretch>
            <a:fillRect/>
          </a:stretch>
        </p:blipFill>
        <p:spPr>
          <a:xfrm>
            <a:off x="-340200" y="-269393"/>
            <a:ext cx="25318400" cy="14254786"/>
          </a:xfrm>
          <a:prstGeom prst="rect">
            <a:avLst/>
          </a:prstGeom>
          <a:ln w="12700">
            <a:miter lim="400000"/>
          </a:ln>
        </p:spPr>
      </p:pic>
      <p:pic>
        <p:nvPicPr>
          <p:cNvPr id="1126" name="Image" descr="Image"/>
          <p:cNvPicPr>
            <a:picLocks noChangeAspect="1"/>
          </p:cNvPicPr>
          <p:nvPr/>
        </p:nvPicPr>
        <p:blipFill>
          <a:blip r:embed="rId4"/>
          <a:stretch>
            <a:fillRect/>
          </a:stretch>
        </p:blipFill>
        <p:spPr>
          <a:xfrm>
            <a:off x="6941172" y="1261477"/>
            <a:ext cx="10755656" cy="10354870"/>
          </a:xfrm>
          <a:prstGeom prst="rect">
            <a:avLst/>
          </a:prstGeom>
          <a:ln w="12700">
            <a:miter lim="400000"/>
          </a:ln>
        </p:spPr>
      </p:pic>
      <p:sp>
        <p:nvSpPr>
          <p:cNvPr id="1127" name="Shape"/>
          <p:cNvSpPr/>
          <p:nvPr/>
        </p:nvSpPr>
        <p:spPr>
          <a:xfrm>
            <a:off x="0" y="6408016"/>
            <a:ext cx="24384000" cy="7320379"/>
          </a:xfrm>
          <a:custGeom>
            <a:avLst/>
            <a:gdLst/>
            <a:ahLst/>
            <a:cxnLst>
              <a:cxn ang="0">
                <a:pos x="wd2" y="hd2"/>
              </a:cxn>
              <a:cxn ang="5400000">
                <a:pos x="wd2" y="hd2"/>
              </a:cxn>
              <a:cxn ang="10800000">
                <a:pos x="wd2" y="hd2"/>
              </a:cxn>
              <a:cxn ang="16200000">
                <a:pos x="wd2" y="hd2"/>
              </a:cxn>
            </a:cxnLst>
            <a:rect l="0" t="0" r="r" b="b"/>
            <a:pathLst>
              <a:path w="21600" h="21566" extrusionOk="0">
                <a:moveTo>
                  <a:pt x="0" y="3541"/>
                </a:moveTo>
                <a:cubicBezTo>
                  <a:pt x="3633" y="1149"/>
                  <a:pt x="7294" y="-34"/>
                  <a:pt x="10957" y="1"/>
                </a:cubicBezTo>
                <a:cubicBezTo>
                  <a:pt x="14516" y="34"/>
                  <a:pt x="18070" y="1217"/>
                  <a:pt x="21600" y="3541"/>
                </a:cubicBezTo>
                <a:lnTo>
                  <a:pt x="21600" y="21566"/>
                </a:lnTo>
                <a:lnTo>
                  <a:pt x="0" y="21566"/>
                </a:lnTo>
                <a:lnTo>
                  <a:pt x="0" y="3541"/>
                </a:lnTo>
                <a:close/>
              </a:path>
            </a:pathLst>
          </a:custGeom>
          <a:solidFill>
            <a:schemeClr val="accent1">
              <a:hueOff val="-1744305"/>
              <a:satOff val="75409"/>
              <a:lumOff val="-4705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128" name="Program Launch Presentation Template"/>
          <p:cNvSpPr txBox="1">
            <a:spLocks noGrp="1"/>
          </p:cNvSpPr>
          <p:nvPr>
            <p:ph type="body" idx="21"/>
          </p:nvPr>
        </p:nvSpPr>
        <p:spPr>
          <a:prstGeom prst="rect">
            <a:avLst/>
          </a:prstGeom>
        </p:spPr>
        <p:txBody>
          <a:bodyPr/>
          <a:lstStyle/>
          <a:p>
            <a:pPr marL="0" indent="0" algn="ctr" defTabSz="825500">
              <a:lnSpc>
                <a:spcPct val="80000"/>
              </a:lnSpc>
              <a:buSzTx/>
              <a:buNone/>
              <a:defRPr sz="8000">
                <a:solidFill>
                  <a:schemeClr val="accent3"/>
                </a:solidFill>
                <a:latin typeface="+mj-lt"/>
                <a:ea typeface="+mj-ea"/>
                <a:cs typeface="+mj-cs"/>
                <a:sym typeface="Literata Regular"/>
              </a:defRPr>
            </a:pPr>
            <a:r>
              <a:rPr i="1">
                <a:solidFill>
                  <a:schemeClr val="accent5">
                    <a:hueOff val="5408370"/>
                    <a:lumOff val="-14187"/>
                  </a:schemeClr>
                </a:solidFill>
              </a:rPr>
              <a:t>Program Launch</a:t>
            </a:r>
            <a:r>
              <a:t> Presentation Template</a:t>
            </a:r>
          </a:p>
        </p:txBody>
      </p:sp>
      <p:pic>
        <p:nvPicPr>
          <p:cNvPr id="1129" name="Benevity_Logo_White_Lg.png" descr="Benevity_Logo_White_Lg.png"/>
          <p:cNvPicPr>
            <a:picLocks noChangeAspect="1"/>
          </p:cNvPicPr>
          <p:nvPr/>
        </p:nvPicPr>
        <p:blipFill>
          <a:blip r:embed="rId5"/>
          <a:srcRect/>
          <a:stretch>
            <a:fillRect/>
          </a:stretch>
        </p:blipFill>
        <p:spPr>
          <a:xfrm>
            <a:off x="9960643" y="7722592"/>
            <a:ext cx="4462714" cy="1166417"/>
          </a:xfrm>
          <a:prstGeom prst="rect">
            <a:avLst/>
          </a:prstGeom>
          <a:ln w="12700">
            <a:miter lim="400000"/>
          </a:ln>
        </p:spPr>
      </p:pic>
      <p:sp>
        <p:nvSpPr>
          <p:cNvPr id="1130" name="&lt;Modify as needed&gt;"/>
          <p:cNvSpPr txBox="1">
            <a:spLocks noGrp="1"/>
          </p:cNvSpPr>
          <p:nvPr>
            <p:ph type="body" idx="22"/>
          </p:nvPr>
        </p:nvSpPr>
        <p:spPr>
          <a:prstGeom prst="rect">
            <a:avLst/>
          </a:prstGeom>
        </p:spPr>
        <p:txBody>
          <a:bodyPr/>
          <a:lstStyle/>
          <a:p>
            <a:r>
              <a:t>&lt;Modify as needed&gt;</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5"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pic>
        <p:nvPicPr>
          <p:cNvPr id="1386" name="Image" descr="Image"/>
          <p:cNvPicPr>
            <a:picLocks noChangeAspect="1"/>
          </p:cNvPicPr>
          <p:nvPr/>
        </p:nvPicPr>
        <p:blipFill>
          <a:blip r:embed="rId2"/>
          <a:stretch>
            <a:fillRect/>
          </a:stretch>
        </p:blipFill>
        <p:spPr>
          <a:xfrm>
            <a:off x="23258902" y="496656"/>
            <a:ext cx="635001" cy="632955"/>
          </a:xfrm>
          <a:prstGeom prst="rect">
            <a:avLst/>
          </a:prstGeom>
          <a:ln w="12700">
            <a:miter lim="400000"/>
          </a:ln>
        </p:spPr>
      </p:pic>
      <p:sp>
        <p:nvSpPr>
          <p:cNvPr id="138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graphicFrame>
        <p:nvGraphicFramePr>
          <p:cNvPr id="1388" name="2D Donut Chart"/>
          <p:cNvGraphicFramePr/>
          <p:nvPr/>
        </p:nvGraphicFramePr>
        <p:xfrm>
          <a:off x="1706682" y="4017730"/>
          <a:ext cx="5598882" cy="5598882"/>
        </p:xfrm>
        <a:graphic>
          <a:graphicData uri="http://schemas.openxmlformats.org/drawingml/2006/chart">
            <c:chart xmlns:c="http://schemas.openxmlformats.org/drawingml/2006/chart" xmlns:r="http://schemas.openxmlformats.org/officeDocument/2006/relationships" r:id="rId3"/>
          </a:graphicData>
        </a:graphic>
      </p:graphicFrame>
      <p:sp>
        <p:nvSpPr>
          <p:cNvPr id="1389" name="4X"/>
          <p:cNvSpPr txBox="1">
            <a:spLocks noGrp="1"/>
          </p:cNvSpPr>
          <p:nvPr>
            <p:ph type="body" idx="21"/>
          </p:nvPr>
        </p:nvSpPr>
        <p:spPr>
          <a:xfrm>
            <a:off x="1315284" y="5568338"/>
            <a:ext cx="5929157" cy="2362201"/>
          </a:xfrm>
          <a:prstGeom prst="rect">
            <a:avLst/>
          </a:prstGeom>
        </p:spPr>
        <p:txBody>
          <a:bodyPr/>
          <a:lstStyle/>
          <a:p>
            <a:r>
              <a:t>4X</a:t>
            </a:r>
          </a:p>
        </p:txBody>
      </p:sp>
      <p:sp>
        <p:nvSpPr>
          <p:cNvPr id="1390" name="Consumers are 4X more likely to trust a company with a strong brand purpose. *"/>
          <p:cNvSpPr txBox="1">
            <a:spLocks noGrp="1"/>
          </p:cNvSpPr>
          <p:nvPr>
            <p:ph type="body" idx="22"/>
          </p:nvPr>
        </p:nvSpPr>
        <p:spPr>
          <a:xfrm>
            <a:off x="1753208" y="10129773"/>
            <a:ext cx="5505830" cy="2122171"/>
          </a:xfrm>
          <a:prstGeom prst="rect">
            <a:avLst/>
          </a:prstGeom>
        </p:spPr>
        <p:txBody>
          <a:bodyPr/>
          <a:lstStyle/>
          <a:p>
            <a:pPr marL="0" indent="0" algn="ctr" defTabSz="457200">
              <a:lnSpc>
                <a:spcPct val="90000"/>
              </a:lnSpc>
              <a:buSzTx/>
              <a:buNone/>
              <a:defRPr sz="3200">
                <a:solidFill>
                  <a:schemeClr val="accent2">
                    <a:hueOff val="-16920000"/>
                    <a:satOff val="75000"/>
                    <a:lumOff val="-52156"/>
                  </a:schemeClr>
                </a:solidFill>
              </a:defRPr>
            </a:pPr>
            <a:r>
              <a:t>Consumers are 4X</a:t>
            </a:r>
            <a:r>
              <a:rPr>
                <a:latin typeface="Helvetica"/>
                <a:ea typeface="Helvetica"/>
                <a:cs typeface="Helvetica"/>
                <a:sym typeface="Helvetica"/>
              </a:rPr>
              <a:t> </a:t>
            </a:r>
            <a:r>
              <a:t>more likely to trust a company with a strong brand purpose. *</a:t>
            </a:r>
          </a:p>
        </p:txBody>
      </p:sp>
      <p:sp>
        <p:nvSpPr>
          <p:cNvPr id="1391" name="88% of consumers say they would buy a product from a purpose-driven brand. **"/>
          <p:cNvSpPr txBox="1">
            <a:spLocks noGrp="1"/>
          </p:cNvSpPr>
          <p:nvPr>
            <p:ph type="body" idx="23"/>
          </p:nvPr>
        </p:nvSpPr>
        <p:spPr>
          <a:xfrm>
            <a:off x="8425408" y="10157538"/>
            <a:ext cx="7533184" cy="1630681"/>
          </a:xfrm>
          <a:prstGeom prst="rect">
            <a:avLst/>
          </a:prstGeom>
        </p:spPr>
        <p:txBody>
          <a:bodyPr/>
          <a:lstStyle>
            <a:lvl1pPr marL="0" indent="0" algn="ctr" defTabSz="457200">
              <a:lnSpc>
                <a:spcPct val="90000"/>
              </a:lnSpc>
              <a:buSzTx/>
              <a:buNone/>
              <a:defRPr sz="3200"/>
            </a:lvl1pPr>
          </a:lstStyle>
          <a:p>
            <a:r>
              <a:t>88% of consumers say they would buy a product from a purpose-driven brand. **</a:t>
            </a:r>
          </a:p>
        </p:txBody>
      </p:sp>
      <p:sp>
        <p:nvSpPr>
          <p:cNvPr id="1392" name="66% would switch from a product they typically buy to a new product from a purpose-driven company. **"/>
          <p:cNvSpPr txBox="1">
            <a:spLocks noGrp="1"/>
          </p:cNvSpPr>
          <p:nvPr>
            <p:ph type="body" idx="24"/>
          </p:nvPr>
        </p:nvSpPr>
        <p:spPr>
          <a:xfrm>
            <a:off x="16644735" y="10129773"/>
            <a:ext cx="6588530" cy="2122171"/>
          </a:xfrm>
          <a:prstGeom prst="rect">
            <a:avLst/>
          </a:prstGeom>
        </p:spPr>
        <p:txBody>
          <a:bodyPr/>
          <a:lstStyle>
            <a:lvl1pPr marL="0" indent="0" algn="ctr" defTabSz="457200">
              <a:lnSpc>
                <a:spcPct val="90000"/>
              </a:lnSpc>
              <a:buSzTx/>
              <a:buNone/>
              <a:defRPr sz="3200">
                <a:solidFill>
                  <a:schemeClr val="accent1">
                    <a:hueOff val="-1744305"/>
                    <a:satOff val="75409"/>
                    <a:lumOff val="-47058"/>
                  </a:schemeClr>
                </a:solidFill>
              </a:defRPr>
            </a:lvl1pPr>
          </a:lstStyle>
          <a:p>
            <a:r>
              <a:t>66% would switch from a product they typically buy to a new product from a purpose-driven company. **</a:t>
            </a:r>
          </a:p>
        </p:txBody>
      </p:sp>
      <p:graphicFrame>
        <p:nvGraphicFramePr>
          <p:cNvPr id="1393" name="2D Donut Chart"/>
          <p:cNvGraphicFramePr/>
          <p:nvPr/>
        </p:nvGraphicFramePr>
        <p:xfrm>
          <a:off x="9392559" y="4017730"/>
          <a:ext cx="5598882" cy="5598882"/>
        </p:xfrm>
        <a:graphic>
          <a:graphicData uri="http://schemas.openxmlformats.org/drawingml/2006/chart">
            <c:chart xmlns:c="http://schemas.openxmlformats.org/drawingml/2006/chart" xmlns:r="http://schemas.openxmlformats.org/officeDocument/2006/relationships" r:id="rId4"/>
          </a:graphicData>
        </a:graphic>
      </p:graphicFrame>
      <p:sp>
        <p:nvSpPr>
          <p:cNvPr id="1394" name="88%"/>
          <p:cNvSpPr txBox="1">
            <a:spLocks noGrp="1"/>
          </p:cNvSpPr>
          <p:nvPr>
            <p:ph type="body" idx="25"/>
          </p:nvPr>
        </p:nvSpPr>
        <p:spPr>
          <a:prstGeom prst="rect">
            <a:avLst/>
          </a:prstGeom>
        </p:spPr>
        <p:txBody>
          <a:bodyPr/>
          <a:lstStyle/>
          <a:p>
            <a:r>
              <a:t>88%</a:t>
            </a:r>
          </a:p>
        </p:txBody>
      </p:sp>
      <p:graphicFrame>
        <p:nvGraphicFramePr>
          <p:cNvPr id="1395" name="2D Donut Chart"/>
          <p:cNvGraphicFramePr/>
          <p:nvPr/>
        </p:nvGraphicFramePr>
        <p:xfrm>
          <a:off x="17139560" y="4017730"/>
          <a:ext cx="5598882" cy="5598882"/>
        </p:xfrm>
        <a:graphic>
          <a:graphicData uri="http://schemas.openxmlformats.org/drawingml/2006/chart">
            <c:chart xmlns:c="http://schemas.openxmlformats.org/drawingml/2006/chart" xmlns:r="http://schemas.openxmlformats.org/officeDocument/2006/relationships" r:id="rId5"/>
          </a:graphicData>
        </a:graphic>
      </p:graphicFrame>
      <p:sp>
        <p:nvSpPr>
          <p:cNvPr id="1396" name="66%"/>
          <p:cNvSpPr txBox="1">
            <a:spLocks noGrp="1"/>
          </p:cNvSpPr>
          <p:nvPr>
            <p:ph type="body" idx="26"/>
          </p:nvPr>
        </p:nvSpPr>
        <p:spPr>
          <a:prstGeom prst="rect">
            <a:avLst/>
          </a:prstGeom>
        </p:spPr>
        <p:txBody>
          <a:bodyPr/>
          <a:lstStyle/>
          <a:p>
            <a:r>
              <a:t>66%</a:t>
            </a:r>
          </a:p>
        </p:txBody>
      </p:sp>
      <p:sp>
        <p:nvSpPr>
          <p:cNvPr id="1397" name="Consumers want to buy from purpose-driven brands"/>
          <p:cNvSpPr txBox="1">
            <a:spLocks noGrp="1"/>
          </p:cNvSpPr>
          <p:nvPr>
            <p:ph type="body" idx="27"/>
          </p:nvPr>
        </p:nvSpPr>
        <p:spPr>
          <a:xfrm>
            <a:off x="1659630" y="447720"/>
            <a:ext cx="21064738" cy="1231901"/>
          </a:xfrm>
          <a:prstGeom prst="rect">
            <a:avLst/>
          </a:prstGeom>
        </p:spPr>
        <p:txBody>
          <a:bodyPr/>
          <a:lstStyle/>
          <a:p>
            <a:r>
              <a:t>Consumers want to buy from purpose-driven brands</a:t>
            </a:r>
            <a:r>
              <a:rPr>
                <a:latin typeface="Arial"/>
                <a:ea typeface="Arial"/>
                <a:cs typeface="Arial"/>
                <a:sym typeface="Arial"/>
              </a:rPr>
              <a:t> </a:t>
            </a:r>
          </a:p>
        </p:txBody>
      </p:sp>
      <p:sp>
        <p:nvSpPr>
          <p:cNvPr id="1398" name="Text"/>
          <p:cNvSpPr txBox="1">
            <a:spLocks noGrp="1"/>
          </p:cNvSpPr>
          <p:nvPr>
            <p:ph type="body" idx="28"/>
          </p:nvPr>
        </p:nvSpPr>
        <p:spPr>
          <a:prstGeom prst="rect">
            <a:avLst/>
          </a:prstGeom>
        </p:spPr>
        <p:txBody>
          <a:bodyPr/>
          <a:lstStyle/>
          <a:p>
            <a:endParaRPr/>
          </a:p>
        </p:txBody>
      </p:sp>
      <p:sp>
        <p:nvSpPr>
          <p:cNvPr id="1399" name="Sources: *2020 Zeno Strength of Purpose Study"/>
          <p:cNvSpPr txBox="1"/>
          <p:nvPr/>
        </p:nvSpPr>
        <p:spPr>
          <a:xfrm>
            <a:off x="710783" y="13055987"/>
            <a:ext cx="6360962"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lvl1pPr>
              <a:defRPr sz="1600">
                <a:solidFill>
                  <a:srgbClr val="929292"/>
                </a:solidFill>
              </a:defRPr>
            </a:lvl1pPr>
          </a:lstStyle>
          <a:p>
            <a:r>
              <a:t>Sources: *2020 Zeno Strength of Purpose Study </a:t>
            </a:r>
          </a:p>
        </p:txBody>
      </p:sp>
      <p:sp>
        <p:nvSpPr>
          <p:cNvPr id="1400" name="**2018 Cone/Porter Novelli Purpose Study"/>
          <p:cNvSpPr txBox="1"/>
          <p:nvPr/>
        </p:nvSpPr>
        <p:spPr>
          <a:xfrm>
            <a:off x="5472705" y="13042410"/>
            <a:ext cx="636096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lvl1pPr>
              <a:defRPr sz="1600">
                <a:solidFill>
                  <a:srgbClr val="929292"/>
                </a:solidFill>
              </a:defRPr>
            </a:lvl1pPr>
          </a:lstStyle>
          <a:p>
            <a:r>
              <a:t>**2018 Cone/Porter Novelli Purpose Study</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402"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pic>
        <p:nvPicPr>
          <p:cNvPr id="1403"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404" name="Benefits of a CSR Program"/>
          <p:cNvSpPr txBox="1"/>
          <p:nvPr/>
        </p:nvSpPr>
        <p:spPr>
          <a:xfrm>
            <a:off x="1203955" y="6051550"/>
            <a:ext cx="21851075" cy="1612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defTabSz="825500">
              <a:lnSpc>
                <a:spcPct val="80000"/>
              </a:lnSpc>
              <a:defRPr sz="8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Benefits</a:t>
            </a:r>
            <a:r>
              <a:t> of a CSR Program</a:t>
            </a:r>
          </a:p>
        </p:txBody>
      </p:sp>
      <p:pic>
        <p:nvPicPr>
          <p:cNvPr id="1405" name="Image" descr="Image"/>
          <p:cNvPicPr>
            <a:picLocks noChangeAspect="1"/>
          </p:cNvPicPr>
          <p:nvPr/>
        </p:nvPicPr>
        <p:blipFill>
          <a:blip r:embed="rId3"/>
          <a:stretch>
            <a:fillRect/>
          </a:stretch>
        </p:blipFill>
        <p:spPr>
          <a:xfrm>
            <a:off x="11773553" y="4289090"/>
            <a:ext cx="836894" cy="1085365"/>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407" name="Image" descr="Image"/>
          <p:cNvPicPr>
            <a:picLocks noChangeAspect="1"/>
          </p:cNvPicPr>
          <p:nvPr/>
        </p:nvPicPr>
        <p:blipFill>
          <a:blip r:embed="rId3">
            <a:alphaModFix amt="10000"/>
          </a:blip>
          <a:srcRect b="39258"/>
          <a:stretch>
            <a:fillRect/>
          </a:stretch>
        </p:blipFill>
        <p:spPr>
          <a:xfrm>
            <a:off x="1423779" y="859726"/>
            <a:ext cx="21536442" cy="12861603"/>
          </a:xfrm>
          <a:prstGeom prst="rect">
            <a:avLst/>
          </a:prstGeom>
          <a:ln w="12700">
            <a:miter lim="400000"/>
          </a:ln>
        </p:spPr>
      </p:pic>
      <p:sp>
        <p:nvSpPr>
          <p:cNvPr id="1408"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409"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410" name="6%"/>
          <p:cNvSpPr txBox="1">
            <a:spLocks noGrp="1"/>
          </p:cNvSpPr>
          <p:nvPr>
            <p:ph type="body" idx="21"/>
          </p:nvPr>
        </p:nvSpPr>
        <p:spPr>
          <a:xfrm>
            <a:off x="1421477" y="3366975"/>
            <a:ext cx="4474119" cy="3111501"/>
          </a:xfrm>
          <a:prstGeom prst="rect">
            <a:avLst/>
          </a:prstGeom>
        </p:spPr>
        <p:txBody>
          <a:bodyPr/>
          <a:lstStyle>
            <a:lvl1pPr>
              <a:defRPr sz="16000" spc="-319">
                <a:solidFill>
                  <a:schemeClr val="accent6">
                    <a:hueOff val="7861421"/>
                    <a:satOff val="-3448"/>
                    <a:lumOff val="40208"/>
                  </a:schemeClr>
                </a:solidFill>
              </a:defRPr>
            </a:lvl1pPr>
          </a:lstStyle>
          <a:p>
            <a:r>
              <a:t>6%</a:t>
            </a:r>
          </a:p>
        </p:txBody>
      </p:sp>
      <p:sp>
        <p:nvSpPr>
          <p:cNvPr id="1411" name="20%"/>
          <p:cNvSpPr txBox="1">
            <a:spLocks noGrp="1"/>
          </p:cNvSpPr>
          <p:nvPr>
            <p:ph type="body" idx="22"/>
          </p:nvPr>
        </p:nvSpPr>
        <p:spPr>
          <a:xfrm>
            <a:off x="7385577" y="3366975"/>
            <a:ext cx="4191634" cy="3111501"/>
          </a:xfrm>
          <a:prstGeom prst="rect">
            <a:avLst/>
          </a:prstGeom>
        </p:spPr>
        <p:txBody>
          <a:bodyPr/>
          <a:lstStyle>
            <a:lvl1pPr>
              <a:defRPr sz="16000" spc="-319">
                <a:solidFill>
                  <a:schemeClr val="accent6">
                    <a:hueOff val="7861421"/>
                    <a:satOff val="-3448"/>
                    <a:lumOff val="40208"/>
                  </a:schemeClr>
                </a:solidFill>
              </a:defRPr>
            </a:lvl1pPr>
          </a:lstStyle>
          <a:p>
            <a:r>
              <a:t>20%</a:t>
            </a:r>
          </a:p>
        </p:txBody>
      </p:sp>
      <p:sp>
        <p:nvSpPr>
          <p:cNvPr id="1412" name="Higher market value"/>
          <p:cNvSpPr txBox="1">
            <a:spLocks noGrp="1"/>
          </p:cNvSpPr>
          <p:nvPr>
            <p:ph type="body" idx="23"/>
          </p:nvPr>
        </p:nvSpPr>
        <p:spPr>
          <a:xfrm>
            <a:off x="918702" y="6195948"/>
            <a:ext cx="4717668" cy="685801"/>
          </a:xfrm>
          <a:prstGeom prst="rect">
            <a:avLst/>
          </a:prstGeom>
        </p:spPr>
        <p:txBody>
          <a:bodyPr/>
          <a:lstStyle>
            <a:lvl1pPr marL="0" indent="0" algn="ctr" defTabSz="825500">
              <a:buSzTx/>
              <a:buNone/>
              <a:defRPr sz="3400">
                <a:solidFill>
                  <a:schemeClr val="accent6">
                    <a:hueOff val="7861421"/>
                    <a:satOff val="-3448"/>
                    <a:lumOff val="40208"/>
                  </a:schemeClr>
                </a:solidFill>
              </a:defRPr>
            </a:lvl1pPr>
          </a:lstStyle>
          <a:p>
            <a:r>
              <a:t>Higher market value</a:t>
            </a:r>
          </a:p>
        </p:txBody>
      </p:sp>
      <p:sp>
        <p:nvSpPr>
          <p:cNvPr id="1413" name="More revenue"/>
          <p:cNvSpPr txBox="1">
            <a:spLocks noGrp="1"/>
          </p:cNvSpPr>
          <p:nvPr>
            <p:ph type="body" idx="24"/>
          </p:nvPr>
        </p:nvSpPr>
        <p:spPr>
          <a:xfrm>
            <a:off x="7070487" y="6195948"/>
            <a:ext cx="4059815" cy="685801"/>
          </a:xfrm>
          <a:prstGeom prst="rect">
            <a:avLst/>
          </a:prstGeom>
        </p:spPr>
        <p:txBody>
          <a:bodyPr/>
          <a:lstStyle>
            <a:lvl1pPr marL="0" indent="0" algn="ctr" defTabSz="457200">
              <a:lnSpc>
                <a:spcPct val="90000"/>
              </a:lnSpc>
              <a:buSzTx/>
              <a:buNone/>
              <a:defRPr sz="3400">
                <a:solidFill>
                  <a:schemeClr val="accent6">
                    <a:hueOff val="7861421"/>
                    <a:satOff val="-3448"/>
                    <a:lumOff val="40208"/>
                  </a:schemeClr>
                </a:solidFill>
              </a:defRPr>
            </a:lvl1pPr>
          </a:lstStyle>
          <a:p>
            <a:r>
              <a:t>More revenue</a:t>
            </a:r>
          </a:p>
        </p:txBody>
      </p:sp>
      <p:sp>
        <p:nvSpPr>
          <p:cNvPr id="1414" name="57%"/>
          <p:cNvSpPr txBox="1">
            <a:spLocks noGrp="1"/>
          </p:cNvSpPr>
          <p:nvPr>
            <p:ph type="body" idx="25"/>
          </p:nvPr>
        </p:nvSpPr>
        <p:spPr>
          <a:xfrm>
            <a:off x="19192399" y="3366975"/>
            <a:ext cx="4717668" cy="3111501"/>
          </a:xfrm>
          <a:prstGeom prst="rect">
            <a:avLst/>
          </a:prstGeom>
        </p:spPr>
        <p:txBody>
          <a:bodyPr/>
          <a:lstStyle>
            <a:lvl1pPr algn="ctr">
              <a:defRPr sz="16000" spc="-319">
                <a:solidFill>
                  <a:schemeClr val="accent6">
                    <a:hueOff val="7861421"/>
                    <a:satOff val="-3448"/>
                    <a:lumOff val="40208"/>
                  </a:schemeClr>
                </a:solidFill>
              </a:defRPr>
            </a:lvl1pPr>
          </a:lstStyle>
          <a:p>
            <a:r>
              <a:t>57%</a:t>
            </a:r>
          </a:p>
        </p:txBody>
      </p:sp>
      <p:sp>
        <p:nvSpPr>
          <p:cNvPr id="1415" name="Less turnover"/>
          <p:cNvSpPr txBox="1">
            <a:spLocks noGrp="1"/>
          </p:cNvSpPr>
          <p:nvPr>
            <p:ph type="body" idx="26"/>
          </p:nvPr>
        </p:nvSpPr>
        <p:spPr>
          <a:xfrm>
            <a:off x="18986259" y="6195948"/>
            <a:ext cx="4291748" cy="685801"/>
          </a:xfrm>
          <a:prstGeom prst="rect">
            <a:avLst/>
          </a:prstGeom>
        </p:spPr>
        <p:txBody>
          <a:bodyPr/>
          <a:lstStyle>
            <a:lvl1pPr marL="0" indent="0" algn="ctr" defTabSz="457200">
              <a:lnSpc>
                <a:spcPct val="90000"/>
              </a:lnSpc>
              <a:buSzTx/>
              <a:buNone/>
              <a:defRPr sz="3400">
                <a:solidFill>
                  <a:schemeClr val="accent6">
                    <a:hueOff val="7861421"/>
                    <a:satOff val="-3448"/>
                    <a:lumOff val="40208"/>
                  </a:schemeClr>
                </a:solidFill>
              </a:defRPr>
            </a:lvl1pPr>
          </a:lstStyle>
          <a:p>
            <a:r>
              <a:t>Less turnover</a:t>
            </a:r>
          </a:p>
        </p:txBody>
      </p:sp>
      <p:sp>
        <p:nvSpPr>
          <p:cNvPr id="1416" name="Investing in purpose"/>
          <p:cNvSpPr txBox="1">
            <a:spLocks noGrp="1"/>
          </p:cNvSpPr>
          <p:nvPr>
            <p:ph type="body" idx="28"/>
          </p:nvPr>
        </p:nvSpPr>
        <p:spPr>
          <a:xfrm>
            <a:off x="1738992" y="10595050"/>
            <a:ext cx="20906016" cy="1612901"/>
          </a:xfrm>
          <a:prstGeom prst="rect">
            <a:avLst/>
          </a:prstGeom>
        </p:spPr>
        <p:txBody>
          <a:bodyPr/>
          <a:lstStyle/>
          <a:p>
            <a:r>
              <a:t>Investing in purpose</a:t>
            </a:r>
          </a:p>
        </p:txBody>
      </p:sp>
      <p:sp>
        <p:nvSpPr>
          <p:cNvPr id="1417"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sp>
        <p:nvSpPr>
          <p:cNvPr id="1418" name="22%"/>
          <p:cNvSpPr txBox="1"/>
          <p:nvPr/>
        </p:nvSpPr>
        <p:spPr>
          <a:xfrm>
            <a:off x="13465246" y="3366975"/>
            <a:ext cx="4474119" cy="3111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lvl1pPr algn="ctr" defTabSz="457200">
              <a:defRPr sz="16000" i="1" spc="-319">
                <a:solidFill>
                  <a:schemeClr val="accent6">
                    <a:hueOff val="7861421"/>
                    <a:satOff val="-3448"/>
                    <a:lumOff val="40208"/>
                  </a:schemeClr>
                </a:solidFill>
                <a:uFill>
                  <a:solidFill>
                    <a:schemeClr val="accent6">
                      <a:hueOff val="7861421"/>
                      <a:satOff val="-3448"/>
                      <a:lumOff val="40208"/>
                    </a:schemeClr>
                  </a:solidFill>
                </a:uFill>
                <a:latin typeface="Literata"/>
                <a:ea typeface="Literata"/>
                <a:cs typeface="Literata"/>
                <a:sym typeface="Literata Medium"/>
              </a:defRPr>
            </a:lvl1pPr>
          </a:lstStyle>
          <a:p>
            <a:r>
              <a:t>22%</a:t>
            </a:r>
          </a:p>
        </p:txBody>
      </p:sp>
      <p:sp>
        <p:nvSpPr>
          <p:cNvPr id="1419" name="More participation"/>
          <p:cNvSpPr txBox="1"/>
          <p:nvPr/>
        </p:nvSpPr>
        <p:spPr>
          <a:xfrm>
            <a:off x="13225488" y="6195948"/>
            <a:ext cx="4191634"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ctr" defTabSz="457200">
              <a:lnSpc>
                <a:spcPct val="90000"/>
              </a:lnSpc>
              <a:defRPr sz="3400">
                <a:solidFill>
                  <a:schemeClr val="accent6">
                    <a:hueOff val="7861421"/>
                    <a:satOff val="-3448"/>
                    <a:lumOff val="40208"/>
                  </a:schemeClr>
                </a:solidFill>
              </a:defRPr>
            </a:lvl1pPr>
          </a:lstStyle>
          <a:p>
            <a:r>
              <a:t>More participation</a:t>
            </a:r>
          </a:p>
        </p:txBody>
      </p:sp>
      <p:sp>
        <p:nvSpPr>
          <p:cNvPr id="1420" name="Shape"/>
          <p:cNvSpPr/>
          <p:nvPr/>
        </p:nvSpPr>
        <p:spPr>
          <a:xfrm rot="16200000">
            <a:off x="1037953" y="4656590"/>
            <a:ext cx="1612901" cy="803385"/>
          </a:xfrm>
          <a:custGeom>
            <a:avLst/>
            <a:gdLst/>
            <a:ahLst/>
            <a:cxnLst>
              <a:cxn ang="0">
                <a:pos x="wd2" y="hd2"/>
              </a:cxn>
              <a:cxn ang="5400000">
                <a:pos x="wd2" y="hd2"/>
              </a:cxn>
              <a:cxn ang="10800000">
                <a:pos x="wd2" y="hd2"/>
              </a:cxn>
              <a:cxn ang="16200000">
                <a:pos x="wd2" y="hd2"/>
              </a:cxn>
            </a:cxnLst>
            <a:rect l="0" t="0" r="r" b="b"/>
            <a:pathLst>
              <a:path w="21600" h="21600" extrusionOk="0">
                <a:moveTo>
                  <a:pt x="16221" y="0"/>
                </a:moveTo>
                <a:cubicBezTo>
                  <a:pt x="15917" y="0"/>
                  <a:pt x="15613" y="232"/>
                  <a:pt x="15382" y="697"/>
                </a:cubicBezTo>
                <a:cubicBezTo>
                  <a:pt x="14918" y="1627"/>
                  <a:pt x="14918" y="3135"/>
                  <a:pt x="15382" y="4065"/>
                </a:cubicBezTo>
                <a:lnTo>
                  <a:pt x="17550" y="8419"/>
                </a:lnTo>
                <a:lnTo>
                  <a:pt x="1186" y="8419"/>
                </a:lnTo>
                <a:cubicBezTo>
                  <a:pt x="531" y="8419"/>
                  <a:pt x="0" y="9485"/>
                  <a:pt x="0" y="10800"/>
                </a:cubicBezTo>
                <a:cubicBezTo>
                  <a:pt x="0" y="11458"/>
                  <a:pt x="133" y="12053"/>
                  <a:pt x="347" y="12484"/>
                </a:cubicBezTo>
                <a:cubicBezTo>
                  <a:pt x="562" y="12914"/>
                  <a:pt x="858" y="13181"/>
                  <a:pt x="1186" y="13181"/>
                </a:cubicBezTo>
                <a:lnTo>
                  <a:pt x="17550" y="13181"/>
                </a:lnTo>
                <a:lnTo>
                  <a:pt x="15382" y="17535"/>
                </a:lnTo>
                <a:cubicBezTo>
                  <a:pt x="14918" y="18465"/>
                  <a:pt x="14918" y="19974"/>
                  <a:pt x="15382" y="20903"/>
                </a:cubicBezTo>
                <a:cubicBezTo>
                  <a:pt x="15613" y="21368"/>
                  <a:pt x="15917" y="21600"/>
                  <a:pt x="16221" y="21600"/>
                </a:cubicBezTo>
                <a:cubicBezTo>
                  <a:pt x="16524" y="21600"/>
                  <a:pt x="16828" y="21368"/>
                  <a:pt x="17059" y="20903"/>
                </a:cubicBezTo>
                <a:lnTo>
                  <a:pt x="21252" y="12484"/>
                </a:lnTo>
                <a:cubicBezTo>
                  <a:pt x="21484" y="12019"/>
                  <a:pt x="21600" y="11409"/>
                  <a:pt x="21600" y="10800"/>
                </a:cubicBezTo>
                <a:cubicBezTo>
                  <a:pt x="21600" y="10191"/>
                  <a:pt x="21484" y="9581"/>
                  <a:pt x="21252" y="9116"/>
                </a:cubicBezTo>
                <a:lnTo>
                  <a:pt x="17059" y="697"/>
                </a:lnTo>
                <a:cubicBezTo>
                  <a:pt x="16828" y="232"/>
                  <a:pt x="16524" y="0"/>
                  <a:pt x="16221" y="0"/>
                </a:cubicBezTo>
                <a:close/>
              </a:path>
            </a:pathLst>
          </a:custGeom>
          <a:solidFill>
            <a:schemeClr val="accent5">
              <a:hueOff val="5408370"/>
              <a:lumOff val="-14187"/>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21" name="Shape"/>
          <p:cNvSpPr/>
          <p:nvPr/>
        </p:nvSpPr>
        <p:spPr>
          <a:xfrm rot="16200000">
            <a:off x="6233696" y="4656590"/>
            <a:ext cx="1612901" cy="803385"/>
          </a:xfrm>
          <a:custGeom>
            <a:avLst/>
            <a:gdLst/>
            <a:ahLst/>
            <a:cxnLst>
              <a:cxn ang="0">
                <a:pos x="wd2" y="hd2"/>
              </a:cxn>
              <a:cxn ang="5400000">
                <a:pos x="wd2" y="hd2"/>
              </a:cxn>
              <a:cxn ang="10800000">
                <a:pos x="wd2" y="hd2"/>
              </a:cxn>
              <a:cxn ang="16200000">
                <a:pos x="wd2" y="hd2"/>
              </a:cxn>
            </a:cxnLst>
            <a:rect l="0" t="0" r="r" b="b"/>
            <a:pathLst>
              <a:path w="21600" h="21600" extrusionOk="0">
                <a:moveTo>
                  <a:pt x="16221" y="0"/>
                </a:moveTo>
                <a:cubicBezTo>
                  <a:pt x="15917" y="0"/>
                  <a:pt x="15613" y="232"/>
                  <a:pt x="15382" y="697"/>
                </a:cubicBezTo>
                <a:cubicBezTo>
                  <a:pt x="14918" y="1627"/>
                  <a:pt x="14918" y="3135"/>
                  <a:pt x="15382" y="4065"/>
                </a:cubicBezTo>
                <a:lnTo>
                  <a:pt x="17550" y="8419"/>
                </a:lnTo>
                <a:lnTo>
                  <a:pt x="1186" y="8419"/>
                </a:lnTo>
                <a:cubicBezTo>
                  <a:pt x="531" y="8419"/>
                  <a:pt x="0" y="9485"/>
                  <a:pt x="0" y="10800"/>
                </a:cubicBezTo>
                <a:cubicBezTo>
                  <a:pt x="0" y="11458"/>
                  <a:pt x="133" y="12053"/>
                  <a:pt x="347" y="12484"/>
                </a:cubicBezTo>
                <a:cubicBezTo>
                  <a:pt x="562" y="12914"/>
                  <a:pt x="858" y="13181"/>
                  <a:pt x="1186" y="13181"/>
                </a:cubicBezTo>
                <a:lnTo>
                  <a:pt x="17550" y="13181"/>
                </a:lnTo>
                <a:lnTo>
                  <a:pt x="15382" y="17535"/>
                </a:lnTo>
                <a:cubicBezTo>
                  <a:pt x="14918" y="18465"/>
                  <a:pt x="14918" y="19974"/>
                  <a:pt x="15382" y="20903"/>
                </a:cubicBezTo>
                <a:cubicBezTo>
                  <a:pt x="15613" y="21368"/>
                  <a:pt x="15917" y="21600"/>
                  <a:pt x="16221" y="21600"/>
                </a:cubicBezTo>
                <a:cubicBezTo>
                  <a:pt x="16524" y="21600"/>
                  <a:pt x="16828" y="21368"/>
                  <a:pt x="17059" y="20903"/>
                </a:cubicBezTo>
                <a:lnTo>
                  <a:pt x="21252" y="12484"/>
                </a:lnTo>
                <a:cubicBezTo>
                  <a:pt x="21484" y="12019"/>
                  <a:pt x="21600" y="11409"/>
                  <a:pt x="21600" y="10800"/>
                </a:cubicBezTo>
                <a:cubicBezTo>
                  <a:pt x="21600" y="10191"/>
                  <a:pt x="21484" y="9581"/>
                  <a:pt x="21252" y="9116"/>
                </a:cubicBezTo>
                <a:lnTo>
                  <a:pt x="17059" y="697"/>
                </a:lnTo>
                <a:cubicBezTo>
                  <a:pt x="16828" y="232"/>
                  <a:pt x="16524" y="0"/>
                  <a:pt x="16221" y="0"/>
                </a:cubicBezTo>
                <a:close/>
              </a:path>
            </a:pathLst>
          </a:custGeom>
          <a:solidFill>
            <a:schemeClr val="accent5">
              <a:hueOff val="5408370"/>
              <a:lumOff val="-14187"/>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22" name="Shape"/>
          <p:cNvSpPr/>
          <p:nvPr/>
        </p:nvSpPr>
        <p:spPr>
          <a:xfrm rot="16200000">
            <a:off x="12485268" y="4656590"/>
            <a:ext cx="1612901" cy="803385"/>
          </a:xfrm>
          <a:custGeom>
            <a:avLst/>
            <a:gdLst/>
            <a:ahLst/>
            <a:cxnLst>
              <a:cxn ang="0">
                <a:pos x="wd2" y="hd2"/>
              </a:cxn>
              <a:cxn ang="5400000">
                <a:pos x="wd2" y="hd2"/>
              </a:cxn>
              <a:cxn ang="10800000">
                <a:pos x="wd2" y="hd2"/>
              </a:cxn>
              <a:cxn ang="16200000">
                <a:pos x="wd2" y="hd2"/>
              </a:cxn>
            </a:cxnLst>
            <a:rect l="0" t="0" r="r" b="b"/>
            <a:pathLst>
              <a:path w="21600" h="21600" extrusionOk="0">
                <a:moveTo>
                  <a:pt x="16221" y="0"/>
                </a:moveTo>
                <a:cubicBezTo>
                  <a:pt x="15917" y="0"/>
                  <a:pt x="15613" y="232"/>
                  <a:pt x="15382" y="697"/>
                </a:cubicBezTo>
                <a:cubicBezTo>
                  <a:pt x="14918" y="1627"/>
                  <a:pt x="14918" y="3135"/>
                  <a:pt x="15382" y="4065"/>
                </a:cubicBezTo>
                <a:lnTo>
                  <a:pt x="17550" y="8419"/>
                </a:lnTo>
                <a:lnTo>
                  <a:pt x="1186" y="8419"/>
                </a:lnTo>
                <a:cubicBezTo>
                  <a:pt x="531" y="8419"/>
                  <a:pt x="0" y="9485"/>
                  <a:pt x="0" y="10800"/>
                </a:cubicBezTo>
                <a:cubicBezTo>
                  <a:pt x="0" y="11458"/>
                  <a:pt x="133" y="12053"/>
                  <a:pt x="347" y="12484"/>
                </a:cubicBezTo>
                <a:cubicBezTo>
                  <a:pt x="562" y="12914"/>
                  <a:pt x="858" y="13181"/>
                  <a:pt x="1186" y="13181"/>
                </a:cubicBezTo>
                <a:lnTo>
                  <a:pt x="17550" y="13181"/>
                </a:lnTo>
                <a:lnTo>
                  <a:pt x="15382" y="17535"/>
                </a:lnTo>
                <a:cubicBezTo>
                  <a:pt x="14918" y="18465"/>
                  <a:pt x="14918" y="19974"/>
                  <a:pt x="15382" y="20903"/>
                </a:cubicBezTo>
                <a:cubicBezTo>
                  <a:pt x="15613" y="21368"/>
                  <a:pt x="15917" y="21600"/>
                  <a:pt x="16221" y="21600"/>
                </a:cubicBezTo>
                <a:cubicBezTo>
                  <a:pt x="16524" y="21600"/>
                  <a:pt x="16828" y="21368"/>
                  <a:pt x="17059" y="20903"/>
                </a:cubicBezTo>
                <a:lnTo>
                  <a:pt x="21252" y="12484"/>
                </a:lnTo>
                <a:cubicBezTo>
                  <a:pt x="21484" y="12019"/>
                  <a:pt x="21600" y="11409"/>
                  <a:pt x="21600" y="10800"/>
                </a:cubicBezTo>
                <a:cubicBezTo>
                  <a:pt x="21600" y="10191"/>
                  <a:pt x="21484" y="9581"/>
                  <a:pt x="21252" y="9116"/>
                </a:cubicBezTo>
                <a:lnTo>
                  <a:pt x="17059" y="697"/>
                </a:lnTo>
                <a:cubicBezTo>
                  <a:pt x="16828" y="232"/>
                  <a:pt x="16524" y="0"/>
                  <a:pt x="16221" y="0"/>
                </a:cubicBezTo>
                <a:close/>
              </a:path>
            </a:pathLst>
          </a:custGeom>
          <a:solidFill>
            <a:schemeClr val="accent5">
              <a:hueOff val="5408370"/>
              <a:lumOff val="-14187"/>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23" name="Shape"/>
          <p:cNvSpPr/>
          <p:nvPr/>
        </p:nvSpPr>
        <p:spPr>
          <a:xfrm rot="5400000">
            <a:off x="18359693" y="4656590"/>
            <a:ext cx="1612901" cy="803385"/>
          </a:xfrm>
          <a:custGeom>
            <a:avLst/>
            <a:gdLst/>
            <a:ahLst/>
            <a:cxnLst>
              <a:cxn ang="0">
                <a:pos x="wd2" y="hd2"/>
              </a:cxn>
              <a:cxn ang="5400000">
                <a:pos x="wd2" y="hd2"/>
              </a:cxn>
              <a:cxn ang="10800000">
                <a:pos x="wd2" y="hd2"/>
              </a:cxn>
              <a:cxn ang="16200000">
                <a:pos x="wd2" y="hd2"/>
              </a:cxn>
            </a:cxnLst>
            <a:rect l="0" t="0" r="r" b="b"/>
            <a:pathLst>
              <a:path w="21600" h="21600" extrusionOk="0">
                <a:moveTo>
                  <a:pt x="16221" y="0"/>
                </a:moveTo>
                <a:cubicBezTo>
                  <a:pt x="15917" y="0"/>
                  <a:pt x="15613" y="232"/>
                  <a:pt x="15382" y="697"/>
                </a:cubicBezTo>
                <a:cubicBezTo>
                  <a:pt x="14918" y="1627"/>
                  <a:pt x="14918" y="3135"/>
                  <a:pt x="15382" y="4065"/>
                </a:cubicBezTo>
                <a:lnTo>
                  <a:pt x="17550" y="8419"/>
                </a:lnTo>
                <a:lnTo>
                  <a:pt x="1186" y="8419"/>
                </a:lnTo>
                <a:cubicBezTo>
                  <a:pt x="531" y="8419"/>
                  <a:pt x="0" y="9485"/>
                  <a:pt x="0" y="10800"/>
                </a:cubicBezTo>
                <a:cubicBezTo>
                  <a:pt x="0" y="11458"/>
                  <a:pt x="133" y="12053"/>
                  <a:pt x="347" y="12484"/>
                </a:cubicBezTo>
                <a:cubicBezTo>
                  <a:pt x="562" y="12914"/>
                  <a:pt x="858" y="13181"/>
                  <a:pt x="1186" y="13181"/>
                </a:cubicBezTo>
                <a:lnTo>
                  <a:pt x="17550" y="13181"/>
                </a:lnTo>
                <a:lnTo>
                  <a:pt x="15382" y="17535"/>
                </a:lnTo>
                <a:cubicBezTo>
                  <a:pt x="14918" y="18465"/>
                  <a:pt x="14918" y="19974"/>
                  <a:pt x="15382" y="20903"/>
                </a:cubicBezTo>
                <a:cubicBezTo>
                  <a:pt x="15613" y="21368"/>
                  <a:pt x="15917" y="21600"/>
                  <a:pt x="16221" y="21600"/>
                </a:cubicBezTo>
                <a:cubicBezTo>
                  <a:pt x="16524" y="21600"/>
                  <a:pt x="16828" y="21368"/>
                  <a:pt x="17059" y="20903"/>
                </a:cubicBezTo>
                <a:lnTo>
                  <a:pt x="21252" y="12484"/>
                </a:lnTo>
                <a:cubicBezTo>
                  <a:pt x="21484" y="12019"/>
                  <a:pt x="21600" y="11409"/>
                  <a:pt x="21600" y="10800"/>
                </a:cubicBezTo>
                <a:cubicBezTo>
                  <a:pt x="21600" y="10191"/>
                  <a:pt x="21484" y="9581"/>
                  <a:pt x="21252" y="9116"/>
                </a:cubicBezTo>
                <a:lnTo>
                  <a:pt x="17059" y="697"/>
                </a:lnTo>
                <a:cubicBezTo>
                  <a:pt x="16828" y="232"/>
                  <a:pt x="16524" y="0"/>
                  <a:pt x="16221" y="0"/>
                </a:cubicBezTo>
                <a:close/>
              </a:path>
            </a:pathLst>
          </a:custGeom>
          <a:solidFill>
            <a:schemeClr val="accent5">
              <a:hueOff val="5408370"/>
              <a:lumOff val="-14187"/>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24" name="Source: *Project ROI, 2015  **Benevity Engagement Study, 2018"/>
          <p:cNvSpPr txBox="1"/>
          <p:nvPr/>
        </p:nvSpPr>
        <p:spPr>
          <a:xfrm>
            <a:off x="478055" y="13049198"/>
            <a:ext cx="6360963" cy="40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lvl1pPr>
              <a:defRPr sz="1600">
                <a:solidFill>
                  <a:srgbClr val="929292"/>
                </a:solidFill>
              </a:defRPr>
            </a:lvl1pPr>
          </a:lstStyle>
          <a:p>
            <a:r>
              <a:t>Source: *Project ROI, 2015  **Benevity Engagement Study, 2018</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428" name="Image" descr="Image"/>
          <p:cNvPicPr>
            <a:picLocks noChangeAspect="1"/>
          </p:cNvPicPr>
          <p:nvPr/>
        </p:nvPicPr>
        <p:blipFill>
          <a:blip r:embed="rId3">
            <a:alphaModFix amt="20000"/>
          </a:blip>
          <a:srcRect l="1786" r="52035" b="2052"/>
          <a:stretch>
            <a:fillRect/>
          </a:stretch>
        </p:blipFill>
        <p:spPr>
          <a:xfrm rot="5400000">
            <a:off x="7314702" y="-6271882"/>
            <a:ext cx="10185986" cy="20590339"/>
          </a:xfrm>
          <a:prstGeom prst="rect">
            <a:avLst/>
          </a:prstGeom>
          <a:ln w="12700">
            <a:miter lim="400000"/>
          </a:ln>
        </p:spPr>
      </p:pic>
      <p:pic>
        <p:nvPicPr>
          <p:cNvPr id="1429"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430" name="Shape"/>
          <p:cNvSpPr/>
          <p:nvPr/>
        </p:nvSpPr>
        <p:spPr>
          <a:xfrm>
            <a:off x="0" y="2734608"/>
            <a:ext cx="24384000" cy="10999919"/>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31" name="57%"/>
          <p:cNvSpPr txBox="1">
            <a:spLocks noGrp="1"/>
          </p:cNvSpPr>
          <p:nvPr>
            <p:ph type="body" idx="21"/>
          </p:nvPr>
        </p:nvSpPr>
        <p:spPr>
          <a:xfrm>
            <a:off x="7903477" y="2969323"/>
            <a:ext cx="10883078" cy="6896101"/>
          </a:xfrm>
          <a:prstGeom prst="rect">
            <a:avLst/>
          </a:prstGeom>
        </p:spPr>
        <p:txBody>
          <a:bodyPr/>
          <a:lstStyle/>
          <a:p>
            <a:r>
              <a:t>57%</a:t>
            </a:r>
          </a:p>
        </p:txBody>
      </p:sp>
      <p:sp>
        <p:nvSpPr>
          <p:cNvPr id="1432" name="Employee turnover can be reduced by 57%."/>
          <p:cNvSpPr txBox="1">
            <a:spLocks noGrp="1"/>
          </p:cNvSpPr>
          <p:nvPr>
            <p:ph type="body" idx="22"/>
          </p:nvPr>
        </p:nvSpPr>
        <p:spPr>
          <a:xfrm>
            <a:off x="6760698" y="9766241"/>
            <a:ext cx="9178180" cy="1828801"/>
          </a:xfrm>
          <a:prstGeom prst="rect">
            <a:avLst/>
          </a:prstGeom>
        </p:spPr>
        <p:txBody>
          <a:bodyPr/>
          <a:lstStyle/>
          <a:p>
            <a:r>
              <a:rPr dirty="0"/>
              <a:t>Employee turnover can be reduced by 57%.</a:t>
            </a:r>
          </a:p>
        </p:txBody>
      </p:sp>
      <p:sp>
        <p:nvSpPr>
          <p:cNvPr id="1433" name="Shape"/>
          <p:cNvSpPr>
            <a:spLocks noGrp="1"/>
          </p:cNvSpPr>
          <p:nvPr>
            <p:ph type="body" idx="23"/>
          </p:nvPr>
        </p:nvSpPr>
        <p:spPr>
          <a:xfrm rot="16200000" flipH="1">
            <a:off x="6190786" y="5931772"/>
            <a:ext cx="3403394" cy="1784046"/>
          </a:xfrm>
          <a:custGeom>
            <a:avLst/>
            <a:gdLst/>
            <a:ahLst/>
            <a:cxnLst>
              <a:cxn ang="0">
                <a:pos x="wd2" y="hd2"/>
              </a:cxn>
              <a:cxn ang="5400000">
                <a:pos x="wd2" y="hd2"/>
              </a:cxn>
              <a:cxn ang="10800000">
                <a:pos x="wd2" y="hd2"/>
              </a:cxn>
              <a:cxn ang="16200000">
                <a:pos x="wd2" y="hd2"/>
              </a:cxn>
            </a:cxnLst>
            <a:rect l="0" t="0" r="r" b="b"/>
            <a:pathLst>
              <a:path w="21600" h="21600" extrusionOk="0">
                <a:moveTo>
                  <a:pt x="15939" y="0"/>
                </a:moveTo>
                <a:cubicBezTo>
                  <a:pt x="15619" y="0"/>
                  <a:pt x="15300" y="232"/>
                  <a:pt x="15056" y="697"/>
                </a:cubicBezTo>
                <a:cubicBezTo>
                  <a:pt x="14568" y="1627"/>
                  <a:pt x="14568" y="3135"/>
                  <a:pt x="15056" y="4065"/>
                </a:cubicBezTo>
                <a:lnTo>
                  <a:pt x="17338" y="8419"/>
                </a:lnTo>
                <a:lnTo>
                  <a:pt x="1248" y="8419"/>
                </a:lnTo>
                <a:cubicBezTo>
                  <a:pt x="559" y="8419"/>
                  <a:pt x="0" y="9485"/>
                  <a:pt x="0" y="10800"/>
                </a:cubicBezTo>
                <a:cubicBezTo>
                  <a:pt x="0" y="12115"/>
                  <a:pt x="559" y="13181"/>
                  <a:pt x="1248" y="13181"/>
                </a:cubicBezTo>
                <a:lnTo>
                  <a:pt x="17338" y="13181"/>
                </a:lnTo>
                <a:lnTo>
                  <a:pt x="15056" y="17535"/>
                </a:lnTo>
                <a:cubicBezTo>
                  <a:pt x="14568" y="18465"/>
                  <a:pt x="14568" y="19974"/>
                  <a:pt x="15056" y="20903"/>
                </a:cubicBezTo>
                <a:cubicBezTo>
                  <a:pt x="15300" y="21368"/>
                  <a:pt x="15619" y="21600"/>
                  <a:pt x="15939" y="21600"/>
                </a:cubicBezTo>
                <a:cubicBezTo>
                  <a:pt x="16258" y="21600"/>
                  <a:pt x="16578" y="21368"/>
                  <a:pt x="16822" y="20903"/>
                </a:cubicBezTo>
                <a:lnTo>
                  <a:pt x="21234" y="12484"/>
                </a:lnTo>
                <a:cubicBezTo>
                  <a:pt x="21477" y="12019"/>
                  <a:pt x="21600" y="11409"/>
                  <a:pt x="21600" y="10800"/>
                </a:cubicBezTo>
                <a:cubicBezTo>
                  <a:pt x="21600" y="10191"/>
                  <a:pt x="21477" y="9581"/>
                  <a:pt x="21234" y="9116"/>
                </a:cubicBezTo>
                <a:lnTo>
                  <a:pt x="16822" y="697"/>
                </a:lnTo>
                <a:cubicBezTo>
                  <a:pt x="16578" y="232"/>
                  <a:pt x="16258" y="0"/>
                  <a:pt x="15939" y="0"/>
                </a:cubicBezTo>
                <a:close/>
              </a:path>
            </a:pathLst>
          </a:custGeom>
        </p:spPr>
        <p:txBody>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dirty="0"/>
          </a:p>
        </p:txBody>
      </p:sp>
      <p:sp>
        <p:nvSpPr>
          <p:cNvPr id="14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13</a:t>
            </a:fld>
            <a:endParaRPr/>
          </a:p>
        </p:txBody>
      </p:sp>
      <p:sp>
        <p:nvSpPr>
          <p:cNvPr id="1435" name="Source: *Project ROI, 2015  **Benevity Engagement Study, 2018"/>
          <p:cNvSpPr txBox="1"/>
          <p:nvPr/>
        </p:nvSpPr>
        <p:spPr>
          <a:xfrm>
            <a:off x="486683" y="12708483"/>
            <a:ext cx="6124279" cy="381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600">
                <a:solidFill>
                  <a:srgbClr val="929292"/>
                </a:solidFill>
              </a:defRPr>
            </a:lvl1pPr>
          </a:lstStyle>
          <a:p>
            <a:r>
              <a:t>Source: *Project ROI, 2015  **Benevity Engagement Study, 2018</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9"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sp>
        <p:nvSpPr>
          <p:cNvPr id="1440" name="Rectangle"/>
          <p:cNvSpPr/>
          <p:nvPr/>
        </p:nvSpPr>
        <p:spPr>
          <a:xfrm>
            <a:off x="3933753" y="3962508"/>
            <a:ext cx="18810431" cy="3812368"/>
          </a:xfrm>
          <a:prstGeom prst="rect">
            <a:avLst/>
          </a:prstGeom>
          <a:solidFill>
            <a:schemeClr val="accent1">
              <a:alpha val="44043"/>
            </a:schemeClr>
          </a:solidFill>
          <a:ln w="12700">
            <a:miter lim="400000"/>
          </a:ln>
        </p:spPr>
        <p:txBody>
          <a:bodyPr lIns="27093" tIns="27093" rIns="27093" bIns="27093" anchor="ctr"/>
          <a:lstStyle/>
          <a:p>
            <a:pPr defTabSz="325120">
              <a:defRPr sz="1200" i="1" spc="-24">
                <a:solidFill>
                  <a:srgbClr val="D5D5D5"/>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graphicFrame>
        <p:nvGraphicFramePr>
          <p:cNvPr id="1441" name="2D Column Chart"/>
          <p:cNvGraphicFramePr/>
          <p:nvPr/>
        </p:nvGraphicFramePr>
        <p:xfrm>
          <a:off x="253762" y="869766"/>
          <a:ext cx="23590980" cy="9982624"/>
        </p:xfrm>
        <a:graphic>
          <a:graphicData uri="http://schemas.openxmlformats.org/drawingml/2006/chart">
            <c:chart xmlns:c="http://schemas.openxmlformats.org/drawingml/2006/chart" xmlns:r="http://schemas.openxmlformats.org/officeDocument/2006/relationships" r:id="rId4"/>
          </a:graphicData>
        </a:graphic>
      </p:graphicFrame>
      <p:sp>
        <p:nvSpPr>
          <p:cNvPr id="1442" name="Engaging in Purpose Reduces Turnover by 57%"/>
          <p:cNvSpPr txBox="1">
            <a:spLocks noGrp="1"/>
          </p:cNvSpPr>
          <p:nvPr>
            <p:ph type="body" idx="21"/>
          </p:nvPr>
        </p:nvSpPr>
        <p:spPr>
          <a:prstGeom prst="rect">
            <a:avLst/>
          </a:prstGeom>
        </p:spPr>
        <p:txBody>
          <a:bodyPr/>
          <a:lstStyle/>
          <a:p>
            <a:r>
              <a:t>Engaging in Purpose </a:t>
            </a:r>
            <a:r>
              <a:rPr i="1">
                <a:solidFill>
                  <a:schemeClr val="accent2">
                    <a:hueOff val="-16920000"/>
                    <a:satOff val="75000"/>
                    <a:lumOff val="-52156"/>
                  </a:schemeClr>
                </a:solidFill>
                <a:latin typeface="Literata"/>
                <a:ea typeface="Literata"/>
                <a:cs typeface="Literata"/>
                <a:sym typeface="Literata Medium"/>
              </a:rPr>
              <a:t>Reduces Turnover by 57%</a:t>
            </a:r>
          </a:p>
        </p:txBody>
      </p:sp>
      <p:pic>
        <p:nvPicPr>
          <p:cNvPr id="1443"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sp>
        <p:nvSpPr>
          <p:cNvPr id="1444" name="Slide Number"/>
          <p:cNvSpPr txBox="1">
            <a:spLocks noGrp="1"/>
          </p:cNvSpPr>
          <p:nvPr>
            <p:ph type="sldNum" sz="quarter" idx="2"/>
          </p:nvPr>
        </p:nvSpPr>
        <p:spPr>
          <a:xfrm>
            <a:off x="23748034" y="13066132"/>
            <a:ext cx="375717"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chor="t">
            <a:normAutofit/>
          </a:bodyPr>
          <a:lstStyle/>
          <a:p>
            <a:fld id="{86CB4B4D-7CA3-9044-876B-883B54F8677D}" type="slidenum">
              <a:t>14</a:t>
            </a:fld>
            <a:endParaRPr/>
          </a:p>
        </p:txBody>
      </p:sp>
      <p:sp>
        <p:nvSpPr>
          <p:cNvPr id="1445" name="Employee Turnover Rate"/>
          <p:cNvSpPr txBox="1"/>
          <p:nvPr/>
        </p:nvSpPr>
        <p:spPr>
          <a:xfrm rot="16198030">
            <a:off x="-2182593" y="6824306"/>
            <a:ext cx="6529345" cy="6389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lvl1pPr algn="ctr" defTabSz="325120">
              <a:defRPr b="1" spc="-52">
                <a:uFill>
                  <a:solidFill>
                    <a:schemeClr val="accent6">
                      <a:hueOff val="7861421"/>
                      <a:satOff val="-3448"/>
                      <a:lumOff val="40208"/>
                    </a:schemeClr>
                  </a:solidFill>
                </a:uFill>
              </a:defRPr>
            </a:lvl1pPr>
          </a:lstStyle>
          <a:p>
            <a:r>
              <a:t>Employee Turnover Rate</a:t>
            </a:r>
          </a:p>
        </p:txBody>
      </p:sp>
      <p:sp>
        <p:nvSpPr>
          <p:cNvPr id="1446" name="Line"/>
          <p:cNvSpPr/>
          <p:nvPr/>
        </p:nvSpPr>
        <p:spPr>
          <a:xfrm>
            <a:off x="1671548" y="10532768"/>
            <a:ext cx="21040902" cy="1"/>
          </a:xfrm>
          <a:prstGeom prst="line">
            <a:avLst/>
          </a:prstGeom>
          <a:ln w="6350">
            <a:solidFill>
              <a:srgbClr val="77777B"/>
            </a:solidFill>
            <a:miter lim="400000"/>
          </a:ln>
        </p:spPr>
        <p:txBody>
          <a:bodyPr lIns="27093" tIns="27093" rIns="27093" bIns="27093" anchor="ctr"/>
          <a:lstStyle/>
          <a:p>
            <a:pPr defTabSz="325120">
              <a:defRPr sz="1200" i="1" spc="-24">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447" name="Employees who neither…"/>
          <p:cNvSpPr txBox="1"/>
          <p:nvPr/>
        </p:nvSpPr>
        <p:spPr>
          <a:xfrm>
            <a:off x="1561226" y="10667327"/>
            <a:ext cx="4669231" cy="11433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lgn="ctr" defTabSz="325120">
              <a:defRPr sz="2300" b="1"/>
            </a:pPr>
            <a:r>
              <a:t>Employees who neither </a:t>
            </a:r>
          </a:p>
          <a:p>
            <a:pPr algn="ctr" defTabSz="325120">
              <a:defRPr sz="2300" b="1"/>
            </a:pPr>
            <a:r>
              <a:t>donated or volunteered</a:t>
            </a:r>
          </a:p>
        </p:txBody>
      </p:sp>
      <p:sp>
        <p:nvSpPr>
          <p:cNvPr id="1448" name="Employees who only…"/>
          <p:cNvSpPr txBox="1"/>
          <p:nvPr/>
        </p:nvSpPr>
        <p:spPr>
          <a:xfrm>
            <a:off x="7473244" y="10667327"/>
            <a:ext cx="4090465" cy="11433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lgn="ctr" defTabSz="325120">
              <a:defRPr sz="2300" b="1"/>
            </a:pPr>
            <a:r>
              <a:t>Employees who only </a:t>
            </a:r>
          </a:p>
          <a:p>
            <a:pPr algn="ctr" defTabSz="325120">
              <a:defRPr sz="2300" b="1"/>
            </a:pPr>
            <a:r>
              <a:t>donated money</a:t>
            </a:r>
          </a:p>
        </p:txBody>
      </p:sp>
      <p:sp>
        <p:nvSpPr>
          <p:cNvPr id="1449" name="Employees who only…"/>
          <p:cNvSpPr txBox="1"/>
          <p:nvPr/>
        </p:nvSpPr>
        <p:spPr>
          <a:xfrm>
            <a:off x="12806495" y="10667327"/>
            <a:ext cx="4090465" cy="11433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lgn="ctr" defTabSz="325120">
              <a:defRPr sz="2300" b="1"/>
            </a:pPr>
            <a:r>
              <a:t>Employees who only </a:t>
            </a:r>
          </a:p>
          <a:p>
            <a:pPr algn="ctr" defTabSz="325120">
              <a:defRPr sz="2300" b="1"/>
            </a:pPr>
            <a:r>
              <a:t>volunteered time</a:t>
            </a:r>
          </a:p>
        </p:txBody>
      </p:sp>
      <p:sp>
        <p:nvSpPr>
          <p:cNvPr id="1450" name="Employees who both…"/>
          <p:cNvSpPr txBox="1"/>
          <p:nvPr/>
        </p:nvSpPr>
        <p:spPr>
          <a:xfrm>
            <a:off x="18404008" y="10682815"/>
            <a:ext cx="4162994" cy="16793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lgn="ctr" defTabSz="325120">
              <a:defRPr sz="2300" b="1"/>
            </a:pPr>
            <a:r>
              <a:t>Employees who both </a:t>
            </a:r>
          </a:p>
          <a:p>
            <a:pPr algn="ctr" defTabSz="325120">
              <a:defRPr sz="2300" b="1"/>
            </a:pPr>
            <a:r>
              <a:t>donated money and </a:t>
            </a:r>
          </a:p>
          <a:p>
            <a:pPr algn="ctr" defTabSz="325120">
              <a:defRPr sz="2300" b="1"/>
            </a:pPr>
            <a:r>
              <a:t>volunteered time</a:t>
            </a:r>
          </a:p>
        </p:txBody>
      </p:sp>
      <p:sp>
        <p:nvSpPr>
          <p:cNvPr id="1451" name="Turnover reduced by 57+ percent  for employees actively involved in giving and volunteering"/>
          <p:cNvSpPr txBox="1"/>
          <p:nvPr/>
        </p:nvSpPr>
        <p:spPr>
          <a:xfrm>
            <a:off x="7189025" y="4267532"/>
            <a:ext cx="15080166" cy="17296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lgn="ctr">
              <a:lnSpc>
                <a:spcPct val="80000"/>
              </a:lnSpc>
              <a:defRPr sz="2900">
                <a:latin typeface="+mj-lt"/>
                <a:ea typeface="+mj-ea"/>
                <a:cs typeface="+mj-cs"/>
                <a:sym typeface="Literata Regular"/>
              </a:defRPr>
            </a:pPr>
            <a:r>
              <a:t>Turnover reduced by </a:t>
            </a:r>
            <a:r>
              <a:rPr i="1">
                <a:solidFill>
                  <a:schemeClr val="accent2">
                    <a:hueOff val="-16920000"/>
                    <a:satOff val="75000"/>
                    <a:lumOff val="-52156"/>
                  </a:schemeClr>
                </a:solidFill>
              </a:rPr>
              <a:t>57+ percent</a:t>
            </a:r>
            <a:r>
              <a:rPr>
                <a:solidFill>
                  <a:schemeClr val="accent2">
                    <a:hueOff val="-16920000"/>
                    <a:satOff val="75000"/>
                    <a:lumOff val="-52156"/>
                  </a:schemeClr>
                </a:solidFill>
              </a:rPr>
              <a:t> </a:t>
            </a:r>
            <a:br>
              <a:rPr>
                <a:solidFill>
                  <a:schemeClr val="accent2">
                    <a:hueOff val="-16920000"/>
                    <a:satOff val="75000"/>
                    <a:lumOff val="-52156"/>
                  </a:schemeClr>
                </a:solidFill>
              </a:rPr>
            </a:br>
            <a:r>
              <a:t>for employees actively involved in giving and volunteering</a:t>
            </a:r>
          </a:p>
        </p:txBody>
      </p:sp>
      <p:sp>
        <p:nvSpPr>
          <p:cNvPr id="1452" name="n = 2,093,593"/>
          <p:cNvSpPr txBox="1"/>
          <p:nvPr/>
        </p:nvSpPr>
        <p:spPr>
          <a:xfrm>
            <a:off x="660906" y="13113309"/>
            <a:ext cx="2774833" cy="31204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7093" tIns="27093" rIns="27093" bIns="27093" anchor="ctr"/>
          <a:lstStyle/>
          <a:p>
            <a:pPr>
              <a:defRPr sz="1600">
                <a:solidFill>
                  <a:srgbClr val="929292"/>
                </a:solidFill>
              </a:defRPr>
            </a:pPr>
            <a:r>
              <a:t>n = 2,093,593</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45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pic>
        <p:nvPicPr>
          <p:cNvPr id="1457" name="Image" descr="Image"/>
          <p:cNvPicPr>
            <a:picLocks noChangeAspect="1"/>
          </p:cNvPicPr>
          <p:nvPr/>
        </p:nvPicPr>
        <p:blipFill>
          <a:blip r:embed="rId2"/>
          <a:stretch>
            <a:fillRect/>
          </a:stretch>
        </p:blipFill>
        <p:spPr>
          <a:xfrm>
            <a:off x="23258902" y="496655"/>
            <a:ext cx="635001" cy="632957"/>
          </a:xfrm>
          <a:prstGeom prst="rect">
            <a:avLst/>
          </a:prstGeom>
          <a:ln w="12700">
            <a:miter lim="400000"/>
          </a:ln>
        </p:spPr>
      </p:pic>
      <p:sp>
        <p:nvSpPr>
          <p:cNvPr id="1458" name="Program Features"/>
          <p:cNvSpPr txBox="1"/>
          <p:nvPr/>
        </p:nvSpPr>
        <p:spPr>
          <a:xfrm>
            <a:off x="1203955" y="6051550"/>
            <a:ext cx="21851075" cy="1612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defTabSz="825500">
              <a:lnSpc>
                <a:spcPct val="80000"/>
              </a:lnSpc>
              <a:defRPr sz="8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Program</a:t>
            </a:r>
            <a:r>
              <a:t> Features</a:t>
            </a:r>
          </a:p>
        </p:txBody>
      </p:sp>
      <p:pic>
        <p:nvPicPr>
          <p:cNvPr id="1459" name="Image" descr="Image"/>
          <p:cNvPicPr>
            <a:picLocks noChangeAspect="1"/>
          </p:cNvPicPr>
          <p:nvPr/>
        </p:nvPicPr>
        <p:blipFill>
          <a:blip r:embed="rId3"/>
          <a:stretch>
            <a:fillRect/>
          </a:stretch>
        </p:blipFill>
        <p:spPr>
          <a:xfrm>
            <a:off x="13356893" y="3506162"/>
            <a:ext cx="2388657" cy="252363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1" name="Shape"/>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a:lstStyle/>
          <a:p>
            <a:pPr marL="0" indent="0" algn="ctr" defTabSz="825500">
              <a:buSzTx/>
              <a:buNone/>
              <a:defRPr sz="3200">
                <a:latin typeface="Helvetica Neue Medium"/>
                <a:ea typeface="Helvetica Neue Medium"/>
                <a:cs typeface="Helvetica Neue Medium"/>
                <a:sym typeface="Helvetica Neue Medium"/>
              </a:defRPr>
            </a:pPr>
            <a:endParaRPr/>
          </a:p>
        </p:txBody>
      </p:sp>
      <p:pic>
        <p:nvPicPr>
          <p:cNvPr id="1462"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463" name="Giving…"/>
          <p:cNvSpPr txBox="1"/>
          <p:nvPr/>
        </p:nvSpPr>
        <p:spPr>
          <a:xfrm>
            <a:off x="1596488" y="1846102"/>
            <a:ext cx="12501547" cy="3507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825500">
              <a:lnSpc>
                <a:spcPct val="80000"/>
              </a:lnSpc>
              <a:defRPr sz="10000">
                <a:latin typeface="+mj-lt"/>
                <a:ea typeface="+mj-ea"/>
                <a:cs typeface="+mj-cs"/>
                <a:sym typeface="Literata Regular"/>
              </a:defRPr>
            </a:pPr>
            <a:r>
              <a:t>Giving  </a:t>
            </a:r>
          </a:p>
          <a:p>
            <a:pPr defTabSz="825500">
              <a:lnSpc>
                <a:spcPct val="80000"/>
              </a:lnSpc>
              <a:defRPr sz="10000">
                <a:latin typeface="+mj-lt"/>
                <a:ea typeface="+mj-ea"/>
                <a:cs typeface="+mj-cs"/>
                <a:sym typeface="Literata Regular"/>
              </a:defRPr>
            </a:pPr>
            <a:r>
              <a:rPr i="1">
                <a:solidFill>
                  <a:schemeClr val="accent1">
                    <a:hueOff val="-1744305"/>
                    <a:satOff val="75409"/>
                    <a:lumOff val="-47058"/>
                  </a:schemeClr>
                </a:solidFill>
                <a:latin typeface="Literata"/>
                <a:ea typeface="Literata"/>
                <a:cs typeface="Literata"/>
                <a:sym typeface="Literata Medium"/>
              </a:rPr>
              <a:t>Program</a:t>
            </a:r>
            <a:r>
              <a:rPr i="1">
                <a:solidFill>
                  <a:schemeClr val="accent2">
                    <a:hueOff val="-16920000"/>
                    <a:satOff val="75000"/>
                    <a:lumOff val="-52156"/>
                  </a:schemeClr>
                </a:solidFill>
                <a:latin typeface="Literata"/>
                <a:ea typeface="Literata"/>
                <a:cs typeface="Literata"/>
                <a:sym typeface="Literata Medium"/>
              </a:rPr>
              <a:t> </a:t>
            </a:r>
          </a:p>
        </p:txBody>
      </p:sp>
      <p:sp>
        <p:nvSpPr>
          <p:cNvPr id="1464" name="Employees can give to the causes they care most about.…"/>
          <p:cNvSpPr txBox="1"/>
          <p:nvPr/>
        </p:nvSpPr>
        <p:spPr>
          <a:xfrm>
            <a:off x="1532339" y="5759696"/>
            <a:ext cx="10909050" cy="5651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508000" indent="-508000">
              <a:spcBef>
                <a:spcPts val="1500"/>
              </a:spcBef>
              <a:buClr>
                <a:schemeClr val="accent1">
                  <a:hueOff val="-1744305"/>
                  <a:satOff val="75409"/>
                  <a:lumOff val="-47058"/>
                </a:schemeClr>
              </a:buClr>
              <a:buSzPct val="100000"/>
              <a:buChar char="•"/>
              <a:defRPr sz="3600"/>
            </a:pPr>
            <a:r>
              <a:t>Employees can give to the causes they care most about. </a:t>
            </a:r>
          </a:p>
          <a:p>
            <a:pPr marL="1066800" lvl="1" indent="-457200">
              <a:spcBef>
                <a:spcPts val="1500"/>
              </a:spcBef>
              <a:buClr>
                <a:schemeClr val="accent1">
                  <a:hueOff val="-1744305"/>
                  <a:satOff val="75409"/>
                  <a:lumOff val="-47058"/>
                </a:schemeClr>
              </a:buClr>
              <a:buSzPct val="123000"/>
              <a:buChar char="•"/>
              <a:defRPr sz="3600"/>
            </a:pPr>
            <a:r>
              <a:rPr b="1"/>
              <a:t>Peer matching</a:t>
            </a:r>
            <a:r>
              <a:t> to empower employees to match your coworkers’ donations </a:t>
            </a:r>
          </a:p>
          <a:p>
            <a:pPr marL="1066800" lvl="1" indent="-457200">
              <a:spcBef>
                <a:spcPts val="1500"/>
              </a:spcBef>
              <a:buClr>
                <a:schemeClr val="accent1">
                  <a:hueOff val="-1744305"/>
                  <a:satOff val="75409"/>
                  <a:lumOff val="-47058"/>
                </a:schemeClr>
              </a:buClr>
              <a:buSzPct val="123000"/>
              <a:buChar char="•"/>
              <a:defRPr sz="3600"/>
            </a:pPr>
            <a:r>
              <a:rPr b="1"/>
              <a:t>Payroll giving</a:t>
            </a:r>
            <a:r>
              <a:t> so you can give directly from your pay check</a:t>
            </a:r>
          </a:p>
          <a:p>
            <a:pPr marL="1066800" lvl="1" indent="-457200">
              <a:spcBef>
                <a:spcPts val="1500"/>
              </a:spcBef>
              <a:buClr>
                <a:schemeClr val="accent1">
                  <a:hueOff val="-1744305"/>
                  <a:satOff val="75409"/>
                  <a:lumOff val="-47058"/>
                </a:schemeClr>
              </a:buClr>
              <a:buSzPct val="123000"/>
              <a:buChar char="•"/>
              <a:defRPr sz="3600"/>
            </a:pPr>
            <a:r>
              <a:rPr b="1"/>
              <a:t>Donation matching </a:t>
            </a:r>
            <a:r>
              <a:t>to help employees make more of a difference in the community</a:t>
            </a:r>
          </a:p>
        </p:txBody>
      </p:sp>
      <p:pic>
        <p:nvPicPr>
          <p:cNvPr id="1465" name="Image" descr="Image"/>
          <p:cNvPicPr>
            <a:picLocks noChangeAspect="1"/>
          </p:cNvPicPr>
          <p:nvPr/>
        </p:nvPicPr>
        <p:blipFill>
          <a:blip r:embed="rId4"/>
          <a:stretch>
            <a:fillRect/>
          </a:stretch>
        </p:blipFill>
        <p:spPr>
          <a:xfrm rot="5369359">
            <a:off x="11774774" y="2082075"/>
            <a:ext cx="15846224" cy="955185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fill="hold"/>
                                        <p:tgtEl>
                                          <p:spTgt spid="1464">
                                            <p:bg/>
                                          </p:spTgt>
                                        </p:tgtEl>
                                        <p:attrNameLst>
                                          <p:attrName>style.visibility</p:attrName>
                                        </p:attrNameLst>
                                      </p:cBhvr>
                                      <p:to>
                                        <p:strVal val="visible"/>
                                      </p:to>
                                    </p:set>
                                    <p:anim calcmode="lin" valueType="num">
                                      <p:cBhvr>
                                        <p:cTn id="7" dur="700" fill="hold"/>
                                        <p:tgtEl>
                                          <p:spTgt spid="1464">
                                            <p:bg/>
                                          </p:spTgt>
                                        </p:tgtEl>
                                        <p:attrNameLst>
                                          <p:attrName>ppt_x</p:attrName>
                                        </p:attrNameLst>
                                      </p:cBhvr>
                                      <p:tavLst>
                                        <p:tav tm="0">
                                          <p:val>
                                            <p:strVal val="#ppt_x"/>
                                          </p:val>
                                        </p:tav>
                                        <p:tav tm="100000">
                                          <p:val>
                                            <p:strVal val="#ppt_x"/>
                                          </p:val>
                                        </p:tav>
                                      </p:tavLst>
                                    </p:anim>
                                    <p:anim calcmode="lin" valueType="num">
                                      <p:cBhvr>
                                        <p:cTn id="8" dur="700" fill="hold"/>
                                        <p:tgtEl>
                                          <p:spTgt spid="1464">
                                            <p:bg/>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iterate>
                                    <p:tmAbs val="0"/>
                                  </p:iterate>
                                  <p:childTnLst>
                                    <p:set>
                                      <p:cBhvr>
                                        <p:cTn id="10" fill="hold"/>
                                        <p:tgtEl>
                                          <p:spTgt spid="1464">
                                            <p:txEl>
                                              <p:pRg st="0" end="0"/>
                                            </p:txEl>
                                          </p:spTgt>
                                        </p:tgtEl>
                                        <p:attrNameLst>
                                          <p:attrName>style.visibility</p:attrName>
                                        </p:attrNameLst>
                                      </p:cBhvr>
                                      <p:to>
                                        <p:strVal val="visible"/>
                                      </p:to>
                                    </p:set>
                                    <p:anim calcmode="lin" valueType="num">
                                      <p:cBhvr>
                                        <p:cTn id="11" dur="700" fill="hold"/>
                                        <p:tgtEl>
                                          <p:spTgt spid="1464">
                                            <p:txEl>
                                              <p:pRg st="0" end="0"/>
                                            </p:txEl>
                                          </p:spTgt>
                                        </p:tgtEl>
                                        <p:attrNameLst>
                                          <p:attrName>ppt_x</p:attrName>
                                        </p:attrNameLst>
                                      </p:cBhvr>
                                      <p:tavLst>
                                        <p:tav tm="0">
                                          <p:val>
                                            <p:strVal val="#ppt_x"/>
                                          </p:val>
                                        </p:tav>
                                        <p:tav tm="100000">
                                          <p:val>
                                            <p:strVal val="#ppt_x"/>
                                          </p:val>
                                        </p:tav>
                                      </p:tavLst>
                                    </p:anim>
                                    <p:anim calcmode="lin" valueType="num">
                                      <p:cBhvr>
                                        <p:cTn id="12" dur="700" fill="hold"/>
                                        <p:tgtEl>
                                          <p:spTgt spid="146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 presetClass="entr" presetSubtype="4" fill="hold" grpId="1" nodeType="afterEffect">
                                  <p:stCondLst>
                                    <p:cond delay="0"/>
                                  </p:stCondLst>
                                  <p:iterate>
                                    <p:tmAbs val="0"/>
                                  </p:iterate>
                                  <p:childTnLst>
                                    <p:set>
                                      <p:cBhvr>
                                        <p:cTn id="15" fill="hold"/>
                                        <p:tgtEl>
                                          <p:spTgt spid="1464">
                                            <p:txEl>
                                              <p:pRg st="1" end="1"/>
                                            </p:txEl>
                                          </p:spTgt>
                                        </p:tgtEl>
                                        <p:attrNameLst>
                                          <p:attrName>style.visibility</p:attrName>
                                        </p:attrNameLst>
                                      </p:cBhvr>
                                      <p:to>
                                        <p:strVal val="visible"/>
                                      </p:to>
                                    </p:set>
                                    <p:anim calcmode="lin" valueType="num">
                                      <p:cBhvr>
                                        <p:cTn id="16" dur="700" fill="hold"/>
                                        <p:tgtEl>
                                          <p:spTgt spid="1464">
                                            <p:txEl>
                                              <p:pRg st="1" end="1"/>
                                            </p:txEl>
                                          </p:spTgt>
                                        </p:tgtEl>
                                        <p:attrNameLst>
                                          <p:attrName>ppt_x</p:attrName>
                                        </p:attrNameLst>
                                      </p:cBhvr>
                                      <p:tavLst>
                                        <p:tav tm="0">
                                          <p:val>
                                            <p:strVal val="#ppt_x"/>
                                          </p:val>
                                        </p:tav>
                                        <p:tav tm="100000">
                                          <p:val>
                                            <p:strVal val="#ppt_x"/>
                                          </p:val>
                                        </p:tav>
                                      </p:tavLst>
                                    </p:anim>
                                    <p:anim calcmode="lin" valueType="num">
                                      <p:cBhvr>
                                        <p:cTn id="17" dur="700" fill="hold"/>
                                        <p:tgtEl>
                                          <p:spTgt spid="1464">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400"/>
                            </p:stCondLst>
                            <p:childTnLst>
                              <p:par>
                                <p:cTn id="19" presetID="2" presetClass="entr" presetSubtype="4" fill="hold" grpId="1" nodeType="afterEffect">
                                  <p:stCondLst>
                                    <p:cond delay="0"/>
                                  </p:stCondLst>
                                  <p:iterate>
                                    <p:tmAbs val="0"/>
                                  </p:iterate>
                                  <p:childTnLst>
                                    <p:set>
                                      <p:cBhvr>
                                        <p:cTn id="20" fill="hold"/>
                                        <p:tgtEl>
                                          <p:spTgt spid="1464">
                                            <p:txEl>
                                              <p:pRg st="2" end="2"/>
                                            </p:txEl>
                                          </p:spTgt>
                                        </p:tgtEl>
                                        <p:attrNameLst>
                                          <p:attrName>style.visibility</p:attrName>
                                        </p:attrNameLst>
                                      </p:cBhvr>
                                      <p:to>
                                        <p:strVal val="visible"/>
                                      </p:to>
                                    </p:set>
                                    <p:anim calcmode="lin" valueType="num">
                                      <p:cBhvr>
                                        <p:cTn id="21" dur="700" fill="hold"/>
                                        <p:tgtEl>
                                          <p:spTgt spid="1464">
                                            <p:txEl>
                                              <p:pRg st="2" end="2"/>
                                            </p:txEl>
                                          </p:spTgt>
                                        </p:tgtEl>
                                        <p:attrNameLst>
                                          <p:attrName>ppt_x</p:attrName>
                                        </p:attrNameLst>
                                      </p:cBhvr>
                                      <p:tavLst>
                                        <p:tav tm="0">
                                          <p:val>
                                            <p:strVal val="#ppt_x"/>
                                          </p:val>
                                        </p:tav>
                                        <p:tav tm="100000">
                                          <p:val>
                                            <p:strVal val="#ppt_x"/>
                                          </p:val>
                                        </p:tav>
                                      </p:tavLst>
                                    </p:anim>
                                    <p:anim calcmode="lin" valueType="num">
                                      <p:cBhvr>
                                        <p:cTn id="22" dur="700" fill="hold"/>
                                        <p:tgtEl>
                                          <p:spTgt spid="1464">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100"/>
                            </p:stCondLst>
                            <p:childTnLst>
                              <p:par>
                                <p:cTn id="24" presetID="2" presetClass="entr" presetSubtype="4" fill="hold" grpId="1" nodeType="afterEffect">
                                  <p:stCondLst>
                                    <p:cond delay="0"/>
                                  </p:stCondLst>
                                  <p:iterate>
                                    <p:tmAbs val="0"/>
                                  </p:iterate>
                                  <p:childTnLst>
                                    <p:set>
                                      <p:cBhvr>
                                        <p:cTn id="25" fill="hold"/>
                                        <p:tgtEl>
                                          <p:spTgt spid="1464">
                                            <p:txEl>
                                              <p:pRg st="3" end="3"/>
                                            </p:txEl>
                                          </p:spTgt>
                                        </p:tgtEl>
                                        <p:attrNameLst>
                                          <p:attrName>style.visibility</p:attrName>
                                        </p:attrNameLst>
                                      </p:cBhvr>
                                      <p:to>
                                        <p:strVal val="visible"/>
                                      </p:to>
                                    </p:set>
                                    <p:anim calcmode="lin" valueType="num">
                                      <p:cBhvr>
                                        <p:cTn id="26" dur="700" fill="hold"/>
                                        <p:tgtEl>
                                          <p:spTgt spid="1464">
                                            <p:txEl>
                                              <p:pRg st="3" end="3"/>
                                            </p:txEl>
                                          </p:spTgt>
                                        </p:tgtEl>
                                        <p:attrNameLst>
                                          <p:attrName>ppt_x</p:attrName>
                                        </p:attrNameLst>
                                      </p:cBhvr>
                                      <p:tavLst>
                                        <p:tav tm="0">
                                          <p:val>
                                            <p:strVal val="#ppt_x"/>
                                          </p:val>
                                        </p:tav>
                                        <p:tav tm="100000">
                                          <p:val>
                                            <p:strVal val="#ppt_x"/>
                                          </p:val>
                                        </p:tav>
                                      </p:tavLst>
                                    </p:anim>
                                    <p:anim calcmode="lin" valueType="num">
                                      <p:cBhvr>
                                        <p:cTn id="27" dur="700" fill="hold"/>
                                        <p:tgtEl>
                                          <p:spTgt spid="146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 grpId="1" build="p" bldLvl="5"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469" name="Image" descr="Image"/>
          <p:cNvPicPr>
            <a:picLocks noChangeAspect="1"/>
          </p:cNvPicPr>
          <p:nvPr/>
        </p:nvPicPr>
        <p:blipFill>
          <a:blip r:embed="rId3">
            <a:alphaModFix amt="20000"/>
          </a:blip>
          <a:srcRect t="52104" r="53821"/>
          <a:stretch>
            <a:fillRect/>
          </a:stretch>
        </p:blipFill>
        <p:spPr>
          <a:xfrm rot="5400000">
            <a:off x="14267364" y="3609419"/>
            <a:ext cx="10185986" cy="10068508"/>
          </a:xfrm>
          <a:prstGeom prst="rect">
            <a:avLst/>
          </a:prstGeom>
          <a:ln w="12700">
            <a:miter lim="400000"/>
          </a:ln>
        </p:spPr>
      </p:pic>
      <p:sp>
        <p:nvSpPr>
          <p:cNvPr id="1470" name="Rectangle"/>
          <p:cNvSpPr/>
          <p:nvPr/>
        </p:nvSpPr>
        <p:spPr>
          <a:xfrm>
            <a:off x="2123108" y="2985789"/>
            <a:ext cx="20112387" cy="10747311"/>
          </a:xfrm>
          <a:prstGeom prst="rect">
            <a:avLst/>
          </a:prstGeom>
          <a:solidFill>
            <a:schemeClr val="accent6">
              <a:hueOff val="7861421"/>
              <a:satOff val="-3448"/>
              <a:lumOff val="40208"/>
            </a:schemeClr>
          </a:solidFill>
          <a:ln w="12700">
            <a:miter lim="400000"/>
          </a:ln>
          <a:effectLst>
            <a:outerShdw blurRad="254000" dir="5400000" rotWithShape="0">
              <a:srgbClr val="000000">
                <a:alpha val="40000"/>
              </a:srgbClr>
            </a:outerShdw>
          </a:effectLst>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471"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472" name="Rectangle"/>
          <p:cNvSpPr>
            <a:spLocks noGrp="1"/>
          </p:cNvSpPr>
          <p:nvPr>
            <p:ph type="body" idx="21"/>
          </p:nvPr>
        </p:nvSpPr>
        <p:spPr>
          <a:prstGeom prst="rect">
            <a:avLst/>
          </a:prstGeom>
        </p:spPr>
        <p:txBody>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473" name="Headline goes here"/>
          <p:cNvSpPr txBox="1">
            <a:spLocks noGrp="1"/>
          </p:cNvSpPr>
          <p:nvPr>
            <p:ph type="body" idx="22"/>
          </p:nvPr>
        </p:nvSpPr>
        <p:spPr>
          <a:prstGeom prst="rect">
            <a:avLst/>
          </a:prstGeom>
        </p:spPr>
        <p:txBody>
          <a:bodyPr/>
          <a:lstStyle/>
          <a:p>
            <a:r>
              <a:t>Headline goes here</a:t>
            </a:r>
          </a:p>
        </p:txBody>
      </p:sp>
      <p:sp>
        <p:nvSpPr>
          <p:cNvPr id="147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17</a:t>
            </a:fld>
            <a:endParaRPr/>
          </a:p>
        </p:txBody>
      </p:sp>
      <p:sp>
        <p:nvSpPr>
          <p:cNvPr id="1475" name="Rounded Rectangle"/>
          <p:cNvSpPr/>
          <p:nvPr/>
        </p:nvSpPr>
        <p:spPr>
          <a:xfrm>
            <a:off x="2116666" y="2450624"/>
            <a:ext cx="20137970" cy="988187"/>
          </a:xfrm>
          <a:prstGeom prst="roundRect">
            <a:avLst>
              <a:gd name="adj" fmla="val 44319"/>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76" name="Rectangle"/>
          <p:cNvSpPr/>
          <p:nvPr/>
        </p:nvSpPr>
        <p:spPr>
          <a:xfrm>
            <a:off x="2116666" y="2887133"/>
            <a:ext cx="20137788" cy="558801"/>
          </a:xfrm>
          <a:prstGeom prst="rect">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77" name="Circle"/>
          <p:cNvSpPr/>
          <p:nvPr/>
        </p:nvSpPr>
        <p:spPr>
          <a:xfrm>
            <a:off x="2556933" y="2829094"/>
            <a:ext cx="231247" cy="231247"/>
          </a:xfrm>
          <a:prstGeom prst="ellipse">
            <a:avLst/>
          </a:pr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78" name="Circle"/>
          <p:cNvSpPr/>
          <p:nvPr/>
        </p:nvSpPr>
        <p:spPr>
          <a:xfrm>
            <a:off x="2946400" y="2829094"/>
            <a:ext cx="231246" cy="231247"/>
          </a:xfrm>
          <a:prstGeom prst="ellipse">
            <a:avLst/>
          </a:pr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79" name="Circle"/>
          <p:cNvSpPr/>
          <p:nvPr/>
        </p:nvSpPr>
        <p:spPr>
          <a:xfrm>
            <a:off x="3335866" y="2829094"/>
            <a:ext cx="231247" cy="231247"/>
          </a:xfrm>
          <a:prstGeom prst="ellipse">
            <a:avLst/>
          </a:pr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3" name="Shape"/>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484"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485" name="Volunteering…"/>
          <p:cNvSpPr txBox="1"/>
          <p:nvPr/>
        </p:nvSpPr>
        <p:spPr>
          <a:xfrm>
            <a:off x="1314879" y="2563652"/>
            <a:ext cx="12501546" cy="3507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825500">
              <a:lnSpc>
                <a:spcPct val="80000"/>
              </a:lnSpc>
              <a:defRPr sz="10000">
                <a:latin typeface="+mj-lt"/>
                <a:ea typeface="+mj-ea"/>
                <a:cs typeface="+mj-cs"/>
                <a:sym typeface="Literata Regular"/>
              </a:defRPr>
            </a:pPr>
            <a:r>
              <a:t>Volunteering</a:t>
            </a:r>
          </a:p>
          <a:p>
            <a:pPr defTabSz="825500">
              <a:lnSpc>
                <a:spcPct val="80000"/>
              </a:lnSpc>
              <a:defRPr sz="10000">
                <a:solidFill>
                  <a:schemeClr val="accent1">
                    <a:hueOff val="-1744305"/>
                    <a:satOff val="75409"/>
                    <a:lumOff val="-47058"/>
                  </a:schemeClr>
                </a:solidFill>
                <a:latin typeface="+mj-lt"/>
                <a:ea typeface="+mj-ea"/>
                <a:cs typeface="+mj-cs"/>
                <a:sym typeface="Literata Regular"/>
              </a:defRPr>
            </a:pPr>
            <a:r>
              <a:rPr i="1">
                <a:latin typeface="Literata"/>
                <a:ea typeface="Literata"/>
                <a:cs typeface="Literata"/>
                <a:sym typeface="Literata Medium"/>
              </a:rPr>
              <a:t>Program </a:t>
            </a:r>
          </a:p>
        </p:txBody>
      </p:sp>
      <p:sp>
        <p:nvSpPr>
          <p:cNvPr id="1486" name="Giving isn’t just about donating dollars. You can give the gift of time.…"/>
          <p:cNvSpPr txBox="1"/>
          <p:nvPr/>
        </p:nvSpPr>
        <p:spPr>
          <a:xfrm>
            <a:off x="1250730" y="6477246"/>
            <a:ext cx="10909050" cy="4216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508000" indent="-508000">
              <a:spcBef>
                <a:spcPts val="1500"/>
              </a:spcBef>
              <a:buClr>
                <a:schemeClr val="accent1">
                  <a:hueOff val="-1744305"/>
                  <a:satOff val="75409"/>
                  <a:lumOff val="-47058"/>
                </a:schemeClr>
              </a:buClr>
              <a:buSzPct val="100000"/>
              <a:buChar char="•"/>
              <a:defRPr sz="3600"/>
            </a:pPr>
            <a:r>
              <a:t>Giving isn’t just about donating dollars. You can give the gift of time. </a:t>
            </a:r>
          </a:p>
          <a:p>
            <a:pPr marL="1117600" indent="-508000">
              <a:spcBef>
                <a:spcPts val="1500"/>
              </a:spcBef>
              <a:buClr>
                <a:schemeClr val="accent1">
                  <a:hueOff val="-1744305"/>
                  <a:satOff val="75409"/>
                  <a:lumOff val="-47058"/>
                </a:schemeClr>
              </a:buClr>
              <a:buSzPct val="123000"/>
              <a:buChar char="•"/>
              <a:defRPr sz="3600"/>
            </a:pPr>
            <a:r>
              <a:t>Flexible rewards that amplify your impact, including dollars for doers and volunteer grants</a:t>
            </a:r>
          </a:p>
          <a:p>
            <a:pPr marL="1117600" indent="-508000">
              <a:spcBef>
                <a:spcPts val="1500"/>
              </a:spcBef>
              <a:buClr>
                <a:schemeClr val="accent1">
                  <a:hueOff val="-1744305"/>
                  <a:satOff val="75409"/>
                  <a:lumOff val="-47058"/>
                </a:schemeClr>
              </a:buClr>
              <a:buSzPct val="123000"/>
              <a:buChar char="•"/>
              <a:defRPr sz="3600"/>
            </a:pPr>
            <a:r>
              <a:rPr b="1"/>
              <a:t>Instant time tracking</a:t>
            </a:r>
            <a:r>
              <a:t> through a mobile app</a:t>
            </a:r>
          </a:p>
        </p:txBody>
      </p:sp>
      <p:pic>
        <p:nvPicPr>
          <p:cNvPr id="1487" name="Image" descr="Image"/>
          <p:cNvPicPr>
            <a:picLocks noChangeAspect="1"/>
          </p:cNvPicPr>
          <p:nvPr/>
        </p:nvPicPr>
        <p:blipFill>
          <a:blip r:embed="rId4"/>
          <a:stretch>
            <a:fillRect/>
          </a:stretch>
        </p:blipFill>
        <p:spPr>
          <a:xfrm rot="5421548">
            <a:off x="11977958" y="2201299"/>
            <a:ext cx="17036376" cy="1026110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fill="hold"/>
                                        <p:tgtEl>
                                          <p:spTgt spid="1486">
                                            <p:bg/>
                                          </p:spTgt>
                                        </p:tgtEl>
                                        <p:attrNameLst>
                                          <p:attrName>style.visibility</p:attrName>
                                        </p:attrNameLst>
                                      </p:cBhvr>
                                      <p:to>
                                        <p:strVal val="visible"/>
                                      </p:to>
                                    </p:set>
                                    <p:anim calcmode="lin" valueType="num">
                                      <p:cBhvr>
                                        <p:cTn id="7" dur="700" fill="hold"/>
                                        <p:tgtEl>
                                          <p:spTgt spid="1486">
                                            <p:bg/>
                                          </p:spTgt>
                                        </p:tgtEl>
                                        <p:attrNameLst>
                                          <p:attrName>ppt_x</p:attrName>
                                        </p:attrNameLst>
                                      </p:cBhvr>
                                      <p:tavLst>
                                        <p:tav tm="0">
                                          <p:val>
                                            <p:strVal val="#ppt_x"/>
                                          </p:val>
                                        </p:tav>
                                        <p:tav tm="100000">
                                          <p:val>
                                            <p:strVal val="#ppt_x"/>
                                          </p:val>
                                        </p:tav>
                                      </p:tavLst>
                                    </p:anim>
                                    <p:anim calcmode="lin" valueType="num">
                                      <p:cBhvr>
                                        <p:cTn id="8" dur="700" fill="hold"/>
                                        <p:tgtEl>
                                          <p:spTgt spid="1486">
                                            <p:bg/>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iterate>
                                    <p:tmAbs val="0"/>
                                  </p:iterate>
                                  <p:childTnLst>
                                    <p:set>
                                      <p:cBhvr>
                                        <p:cTn id="10" fill="hold"/>
                                        <p:tgtEl>
                                          <p:spTgt spid="1486">
                                            <p:txEl>
                                              <p:pRg st="0" end="0"/>
                                            </p:txEl>
                                          </p:spTgt>
                                        </p:tgtEl>
                                        <p:attrNameLst>
                                          <p:attrName>style.visibility</p:attrName>
                                        </p:attrNameLst>
                                      </p:cBhvr>
                                      <p:to>
                                        <p:strVal val="visible"/>
                                      </p:to>
                                    </p:set>
                                    <p:anim calcmode="lin" valueType="num">
                                      <p:cBhvr>
                                        <p:cTn id="11" dur="700" fill="hold"/>
                                        <p:tgtEl>
                                          <p:spTgt spid="1486">
                                            <p:txEl>
                                              <p:pRg st="0" end="0"/>
                                            </p:txEl>
                                          </p:spTgt>
                                        </p:tgtEl>
                                        <p:attrNameLst>
                                          <p:attrName>ppt_x</p:attrName>
                                        </p:attrNameLst>
                                      </p:cBhvr>
                                      <p:tavLst>
                                        <p:tav tm="0">
                                          <p:val>
                                            <p:strVal val="#ppt_x"/>
                                          </p:val>
                                        </p:tav>
                                        <p:tav tm="100000">
                                          <p:val>
                                            <p:strVal val="#ppt_x"/>
                                          </p:val>
                                        </p:tav>
                                      </p:tavLst>
                                    </p:anim>
                                    <p:anim calcmode="lin" valueType="num">
                                      <p:cBhvr>
                                        <p:cTn id="12" dur="700" fill="hold"/>
                                        <p:tgtEl>
                                          <p:spTgt spid="1486">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 presetClass="entr" presetSubtype="4" fill="hold" grpId="1" nodeType="afterEffect">
                                  <p:stCondLst>
                                    <p:cond delay="0"/>
                                  </p:stCondLst>
                                  <p:iterate>
                                    <p:tmAbs val="0"/>
                                  </p:iterate>
                                  <p:childTnLst>
                                    <p:set>
                                      <p:cBhvr>
                                        <p:cTn id="15" fill="hold"/>
                                        <p:tgtEl>
                                          <p:spTgt spid="1486">
                                            <p:txEl>
                                              <p:pRg st="1" end="1"/>
                                            </p:txEl>
                                          </p:spTgt>
                                        </p:tgtEl>
                                        <p:attrNameLst>
                                          <p:attrName>style.visibility</p:attrName>
                                        </p:attrNameLst>
                                      </p:cBhvr>
                                      <p:to>
                                        <p:strVal val="visible"/>
                                      </p:to>
                                    </p:set>
                                    <p:anim calcmode="lin" valueType="num">
                                      <p:cBhvr>
                                        <p:cTn id="16" dur="700" fill="hold"/>
                                        <p:tgtEl>
                                          <p:spTgt spid="1486">
                                            <p:txEl>
                                              <p:pRg st="1" end="1"/>
                                            </p:txEl>
                                          </p:spTgt>
                                        </p:tgtEl>
                                        <p:attrNameLst>
                                          <p:attrName>ppt_x</p:attrName>
                                        </p:attrNameLst>
                                      </p:cBhvr>
                                      <p:tavLst>
                                        <p:tav tm="0">
                                          <p:val>
                                            <p:strVal val="#ppt_x"/>
                                          </p:val>
                                        </p:tav>
                                        <p:tav tm="100000">
                                          <p:val>
                                            <p:strVal val="#ppt_x"/>
                                          </p:val>
                                        </p:tav>
                                      </p:tavLst>
                                    </p:anim>
                                    <p:anim calcmode="lin" valueType="num">
                                      <p:cBhvr>
                                        <p:cTn id="17" dur="700" fill="hold"/>
                                        <p:tgtEl>
                                          <p:spTgt spid="1486">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400"/>
                            </p:stCondLst>
                            <p:childTnLst>
                              <p:par>
                                <p:cTn id="19" presetID="2" presetClass="entr" presetSubtype="4" fill="hold" grpId="1" nodeType="afterEffect">
                                  <p:stCondLst>
                                    <p:cond delay="0"/>
                                  </p:stCondLst>
                                  <p:iterate>
                                    <p:tmAbs val="0"/>
                                  </p:iterate>
                                  <p:childTnLst>
                                    <p:set>
                                      <p:cBhvr>
                                        <p:cTn id="20" fill="hold"/>
                                        <p:tgtEl>
                                          <p:spTgt spid="1486">
                                            <p:txEl>
                                              <p:pRg st="2" end="2"/>
                                            </p:txEl>
                                          </p:spTgt>
                                        </p:tgtEl>
                                        <p:attrNameLst>
                                          <p:attrName>style.visibility</p:attrName>
                                        </p:attrNameLst>
                                      </p:cBhvr>
                                      <p:to>
                                        <p:strVal val="visible"/>
                                      </p:to>
                                    </p:set>
                                    <p:anim calcmode="lin" valueType="num">
                                      <p:cBhvr>
                                        <p:cTn id="21" dur="700" fill="hold"/>
                                        <p:tgtEl>
                                          <p:spTgt spid="1486">
                                            <p:txEl>
                                              <p:pRg st="2" end="2"/>
                                            </p:txEl>
                                          </p:spTgt>
                                        </p:tgtEl>
                                        <p:attrNameLst>
                                          <p:attrName>ppt_x</p:attrName>
                                        </p:attrNameLst>
                                      </p:cBhvr>
                                      <p:tavLst>
                                        <p:tav tm="0">
                                          <p:val>
                                            <p:strVal val="#ppt_x"/>
                                          </p:val>
                                        </p:tav>
                                        <p:tav tm="100000">
                                          <p:val>
                                            <p:strVal val="#ppt_x"/>
                                          </p:val>
                                        </p:tav>
                                      </p:tavLst>
                                    </p:anim>
                                    <p:anim calcmode="lin" valueType="num">
                                      <p:cBhvr>
                                        <p:cTn id="22" dur="700" fill="hold"/>
                                        <p:tgtEl>
                                          <p:spTgt spid="148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6" grpId="1" build="p" bldLvl="5"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491" name="Image" descr="Image"/>
          <p:cNvPicPr>
            <a:picLocks noChangeAspect="1"/>
          </p:cNvPicPr>
          <p:nvPr/>
        </p:nvPicPr>
        <p:blipFill>
          <a:blip r:embed="rId3">
            <a:alphaModFix amt="20000"/>
          </a:blip>
          <a:srcRect t="52104" r="53821"/>
          <a:stretch>
            <a:fillRect/>
          </a:stretch>
        </p:blipFill>
        <p:spPr>
          <a:xfrm rot="5400000">
            <a:off x="14267364" y="3609419"/>
            <a:ext cx="10185986" cy="10068508"/>
          </a:xfrm>
          <a:prstGeom prst="rect">
            <a:avLst/>
          </a:prstGeom>
          <a:ln w="12700">
            <a:miter lim="400000"/>
          </a:ln>
        </p:spPr>
      </p:pic>
      <p:sp>
        <p:nvSpPr>
          <p:cNvPr id="1492" name="Rectangle"/>
          <p:cNvSpPr/>
          <p:nvPr/>
        </p:nvSpPr>
        <p:spPr>
          <a:xfrm>
            <a:off x="2123108" y="2985789"/>
            <a:ext cx="20112387" cy="10747311"/>
          </a:xfrm>
          <a:prstGeom prst="rect">
            <a:avLst/>
          </a:prstGeom>
          <a:solidFill>
            <a:schemeClr val="accent6">
              <a:hueOff val="7861421"/>
              <a:satOff val="-3448"/>
              <a:lumOff val="40208"/>
            </a:schemeClr>
          </a:solidFill>
          <a:ln w="12700">
            <a:miter lim="400000"/>
          </a:ln>
          <a:effectLst>
            <a:outerShdw blurRad="254000" dir="5400000" rotWithShape="0">
              <a:srgbClr val="000000">
                <a:alpha val="40000"/>
              </a:srgbClr>
            </a:outerShdw>
          </a:effectLst>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493"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494" name="Rectangle"/>
          <p:cNvSpPr>
            <a:spLocks noGrp="1"/>
          </p:cNvSpPr>
          <p:nvPr>
            <p:ph type="body" idx="21"/>
          </p:nvPr>
        </p:nvSpPr>
        <p:spPr>
          <a:prstGeom prst="rect">
            <a:avLst/>
          </a:prstGeom>
        </p:spPr>
        <p:txBody>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495" name="Headline goes here"/>
          <p:cNvSpPr txBox="1">
            <a:spLocks noGrp="1"/>
          </p:cNvSpPr>
          <p:nvPr>
            <p:ph type="body" idx="22"/>
          </p:nvPr>
        </p:nvSpPr>
        <p:spPr>
          <a:prstGeom prst="rect">
            <a:avLst/>
          </a:prstGeom>
        </p:spPr>
        <p:txBody>
          <a:bodyPr/>
          <a:lstStyle/>
          <a:p>
            <a:r>
              <a:t>Headline goes here</a:t>
            </a:r>
          </a:p>
        </p:txBody>
      </p:sp>
      <p:sp>
        <p:nvSpPr>
          <p:cNvPr id="149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sp>
        <p:nvSpPr>
          <p:cNvPr id="1497" name="Rounded Rectangle"/>
          <p:cNvSpPr/>
          <p:nvPr/>
        </p:nvSpPr>
        <p:spPr>
          <a:xfrm>
            <a:off x="2116666" y="2450624"/>
            <a:ext cx="20137970" cy="988187"/>
          </a:xfrm>
          <a:prstGeom prst="roundRect">
            <a:avLst>
              <a:gd name="adj" fmla="val 44319"/>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98" name="Rectangle"/>
          <p:cNvSpPr/>
          <p:nvPr/>
        </p:nvSpPr>
        <p:spPr>
          <a:xfrm>
            <a:off x="2116666" y="2887133"/>
            <a:ext cx="20137788" cy="558801"/>
          </a:xfrm>
          <a:prstGeom prst="rect">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499" name="Circle"/>
          <p:cNvSpPr/>
          <p:nvPr/>
        </p:nvSpPr>
        <p:spPr>
          <a:xfrm>
            <a:off x="2556933" y="2829094"/>
            <a:ext cx="231247" cy="231247"/>
          </a:xfrm>
          <a:prstGeom prst="ellipse">
            <a:avLst/>
          </a:pr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00" name="Circle"/>
          <p:cNvSpPr/>
          <p:nvPr/>
        </p:nvSpPr>
        <p:spPr>
          <a:xfrm>
            <a:off x="2946400" y="2829094"/>
            <a:ext cx="231246" cy="231247"/>
          </a:xfrm>
          <a:prstGeom prst="ellipse">
            <a:avLst/>
          </a:pr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01" name="Circle"/>
          <p:cNvSpPr/>
          <p:nvPr/>
        </p:nvSpPr>
        <p:spPr>
          <a:xfrm>
            <a:off x="3335866" y="2829094"/>
            <a:ext cx="231247" cy="231247"/>
          </a:xfrm>
          <a:prstGeom prst="ellipse">
            <a:avLst/>
          </a:pr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4" name="Today’s Agenda"/>
          <p:cNvSpPr txBox="1">
            <a:spLocks noGrp="1"/>
          </p:cNvSpPr>
          <p:nvPr>
            <p:ph type="body" idx="21"/>
          </p:nvPr>
        </p:nvSpPr>
        <p:spPr>
          <a:xfrm>
            <a:off x="1328696" y="2504613"/>
            <a:ext cx="11596817" cy="1993901"/>
          </a:xfrm>
          <a:prstGeom prst="rect">
            <a:avLst/>
          </a:prstGeom>
        </p:spPr>
        <p:txBody>
          <a:bodyPr/>
          <a:lstStyle>
            <a:lvl1pPr>
              <a:defRPr>
                <a:solidFill>
                  <a:schemeClr val="accent4">
                    <a:hueOff val="10957319"/>
                    <a:lumOff val="-29411"/>
                  </a:schemeClr>
                </a:solidFill>
              </a:defRPr>
            </a:lvl1pPr>
          </a:lstStyle>
          <a:p>
            <a:r>
              <a:t>Today’s Agenda</a:t>
            </a:r>
          </a:p>
        </p:txBody>
      </p:sp>
      <p:sp>
        <p:nvSpPr>
          <p:cNvPr id="1135" name="Our purpose, our promise…"/>
          <p:cNvSpPr txBox="1">
            <a:spLocks noGrp="1"/>
          </p:cNvSpPr>
          <p:nvPr>
            <p:ph type="body" idx="22"/>
          </p:nvPr>
        </p:nvSpPr>
        <p:spPr>
          <a:xfrm>
            <a:off x="1464661" y="5038051"/>
            <a:ext cx="11324886" cy="4610101"/>
          </a:xfrm>
          <a:prstGeom prst="rect">
            <a:avLst/>
          </a:prstGeom>
        </p:spPr>
        <p:txBody>
          <a:bodyPr/>
          <a:lstStyle/>
          <a:p>
            <a:pPr marL="508000" indent="-508000">
              <a:spcBef>
                <a:spcPts val="2000"/>
              </a:spcBef>
              <a:buClr>
                <a:schemeClr val="accent1">
                  <a:hueOff val="-1744305"/>
                  <a:satOff val="75409"/>
                  <a:lumOff val="-47058"/>
                </a:schemeClr>
              </a:buClr>
              <a:buSzPct val="100000"/>
              <a:defRPr sz="4000"/>
            </a:pPr>
            <a:r>
              <a:t>Our purpose, our promise</a:t>
            </a:r>
          </a:p>
          <a:p>
            <a:pPr marL="508000" indent="-508000">
              <a:spcBef>
                <a:spcPts val="2000"/>
              </a:spcBef>
              <a:buClr>
                <a:schemeClr val="accent1">
                  <a:hueOff val="-1744305"/>
                  <a:satOff val="75409"/>
                  <a:lumOff val="-47058"/>
                </a:schemeClr>
              </a:buClr>
              <a:buSzPct val="100000"/>
              <a:defRPr sz="4000"/>
            </a:pPr>
            <a:r>
              <a:t>About Benevity</a:t>
            </a:r>
          </a:p>
          <a:p>
            <a:pPr marL="508000" indent="-508000">
              <a:spcBef>
                <a:spcPts val="2000"/>
              </a:spcBef>
              <a:buClr>
                <a:schemeClr val="accent1">
                  <a:hueOff val="-1744305"/>
                  <a:satOff val="75409"/>
                  <a:lumOff val="-47058"/>
                </a:schemeClr>
              </a:buClr>
              <a:buSzPct val="100000"/>
              <a:defRPr sz="4000"/>
            </a:pPr>
            <a:r>
              <a:t>Why purpose, now?</a:t>
            </a:r>
          </a:p>
          <a:p>
            <a:pPr marL="508000" indent="-508000">
              <a:spcBef>
                <a:spcPts val="2000"/>
              </a:spcBef>
              <a:buClr>
                <a:schemeClr val="accent1">
                  <a:hueOff val="-1744305"/>
                  <a:satOff val="75409"/>
                  <a:lumOff val="-47058"/>
                </a:schemeClr>
              </a:buClr>
              <a:buSzPct val="100000"/>
              <a:defRPr sz="4000"/>
            </a:pPr>
            <a:r>
              <a:t>Benefits of a CSR program </a:t>
            </a:r>
          </a:p>
          <a:p>
            <a:pPr marL="508000" indent="-508000">
              <a:spcBef>
                <a:spcPts val="2000"/>
              </a:spcBef>
              <a:buClr>
                <a:schemeClr val="accent1">
                  <a:hueOff val="-1744305"/>
                  <a:satOff val="75409"/>
                  <a:lumOff val="-47058"/>
                </a:schemeClr>
              </a:buClr>
              <a:buSzPct val="100000"/>
              <a:defRPr sz="4000"/>
            </a:pPr>
            <a:r>
              <a:t>Program components </a:t>
            </a:r>
          </a:p>
        </p:txBody>
      </p:sp>
      <p:sp>
        <p:nvSpPr>
          <p:cNvPr id="1136" name="Shape"/>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137"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pic>
        <p:nvPicPr>
          <p:cNvPr id="1138" name="Image" descr="Image"/>
          <p:cNvPicPr>
            <a:picLocks noChangeAspect="1"/>
          </p:cNvPicPr>
          <p:nvPr/>
        </p:nvPicPr>
        <p:blipFill>
          <a:blip r:embed="rId4"/>
          <a:stretch>
            <a:fillRect/>
          </a:stretch>
        </p:blipFill>
        <p:spPr>
          <a:xfrm>
            <a:off x="16560638" y="5283200"/>
            <a:ext cx="5207001" cy="3149600"/>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 name="Shape"/>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a:lstStyle/>
          <a:p>
            <a:pPr marL="0" indent="0" algn="ctr" defTabSz="825500">
              <a:buSzTx/>
              <a:buNone/>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506"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507" name="Launch…"/>
          <p:cNvSpPr txBox="1"/>
          <p:nvPr/>
        </p:nvSpPr>
        <p:spPr>
          <a:xfrm>
            <a:off x="2333661" y="3497102"/>
            <a:ext cx="6748450" cy="35077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825500">
              <a:lnSpc>
                <a:spcPct val="80000"/>
              </a:lnSpc>
              <a:defRPr sz="10000">
                <a:latin typeface="+mj-lt"/>
                <a:ea typeface="+mj-ea"/>
                <a:cs typeface="+mj-cs"/>
                <a:sym typeface="Literata Regular"/>
              </a:defRPr>
            </a:pPr>
            <a:r>
              <a:t>Launch </a:t>
            </a:r>
          </a:p>
          <a:p>
            <a:pPr defTabSz="825500">
              <a:lnSpc>
                <a:spcPct val="80000"/>
              </a:lnSpc>
              <a:defRPr sz="10000">
                <a:latin typeface="+mj-lt"/>
                <a:ea typeface="+mj-ea"/>
                <a:cs typeface="+mj-cs"/>
                <a:sym typeface="Literata Regular"/>
              </a:defRPr>
            </a:pPr>
            <a:r>
              <a:rPr i="1">
                <a:solidFill>
                  <a:schemeClr val="accent1">
                    <a:hueOff val="-1744305"/>
                    <a:satOff val="75409"/>
                    <a:lumOff val="-47058"/>
                  </a:schemeClr>
                </a:solidFill>
                <a:latin typeface="Literata"/>
                <a:ea typeface="Literata"/>
                <a:cs typeface="Literata"/>
                <a:sym typeface="Literata Medium"/>
              </a:rPr>
              <a:t>Campaign</a:t>
            </a:r>
            <a:r>
              <a:rPr i="1">
                <a:solidFill>
                  <a:schemeClr val="accent2">
                    <a:hueOff val="-16920000"/>
                    <a:satOff val="75000"/>
                    <a:lumOff val="-52156"/>
                  </a:schemeClr>
                </a:solidFill>
                <a:latin typeface="Literata"/>
                <a:ea typeface="Literata"/>
                <a:cs typeface="Literata"/>
                <a:sym typeface="Literata Medium"/>
              </a:rPr>
              <a:t> </a:t>
            </a:r>
          </a:p>
        </p:txBody>
      </p:sp>
      <p:sp>
        <p:nvSpPr>
          <p:cNvPr id="1508" name="Launch date…"/>
          <p:cNvSpPr txBox="1"/>
          <p:nvPr/>
        </p:nvSpPr>
        <p:spPr>
          <a:xfrm>
            <a:off x="2320312" y="7410696"/>
            <a:ext cx="10909049" cy="2349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508000" indent="-508000">
              <a:spcBef>
                <a:spcPts val="1500"/>
              </a:spcBef>
              <a:buClr>
                <a:schemeClr val="accent1">
                  <a:hueOff val="-1744305"/>
                  <a:satOff val="75409"/>
                  <a:lumOff val="-47058"/>
                </a:schemeClr>
              </a:buClr>
              <a:buSzPct val="100000"/>
              <a:buChar char="•"/>
              <a:defRPr sz="3600"/>
            </a:pPr>
            <a:r>
              <a:t>Launch date</a:t>
            </a:r>
          </a:p>
          <a:p>
            <a:pPr marL="508000" indent="-508000">
              <a:spcBef>
                <a:spcPts val="1500"/>
              </a:spcBef>
              <a:buClr>
                <a:schemeClr val="accent1">
                  <a:hueOff val="-1744305"/>
                  <a:satOff val="75409"/>
                  <a:lumOff val="-47058"/>
                </a:schemeClr>
              </a:buClr>
              <a:buSzPct val="100000"/>
              <a:buChar char="•"/>
              <a:defRPr sz="3600"/>
            </a:pPr>
            <a:r>
              <a:t>Seeding $XX per employee </a:t>
            </a:r>
          </a:p>
          <a:p>
            <a:pPr marL="508000" indent="-508000">
              <a:spcBef>
                <a:spcPts val="1500"/>
              </a:spcBef>
              <a:buClr>
                <a:schemeClr val="accent1">
                  <a:hueOff val="-1744305"/>
                  <a:satOff val="75409"/>
                  <a:lumOff val="-47058"/>
                </a:schemeClr>
              </a:buClr>
              <a:buSzPct val="100000"/>
              <a:buChar char="•"/>
              <a:defRPr sz="3600"/>
            </a:pPr>
            <a:r>
              <a:t>Redeem by &lt;Month, Date&gt; </a:t>
            </a:r>
          </a:p>
        </p:txBody>
      </p:sp>
      <p:pic>
        <p:nvPicPr>
          <p:cNvPr id="1509" name="Image" descr="Image"/>
          <p:cNvPicPr>
            <a:picLocks noChangeAspect="1"/>
          </p:cNvPicPr>
          <p:nvPr/>
        </p:nvPicPr>
        <p:blipFill>
          <a:blip r:embed="rId4"/>
          <a:stretch>
            <a:fillRect/>
          </a:stretch>
        </p:blipFill>
        <p:spPr>
          <a:xfrm>
            <a:off x="15937971" y="3203878"/>
            <a:ext cx="6452336" cy="7308244"/>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fill="hold"/>
                                        <p:tgtEl>
                                          <p:spTgt spid="1508">
                                            <p:bg/>
                                          </p:spTgt>
                                        </p:tgtEl>
                                        <p:attrNameLst>
                                          <p:attrName>style.visibility</p:attrName>
                                        </p:attrNameLst>
                                      </p:cBhvr>
                                      <p:to>
                                        <p:strVal val="visible"/>
                                      </p:to>
                                    </p:set>
                                    <p:anim calcmode="lin" valueType="num">
                                      <p:cBhvr>
                                        <p:cTn id="7" dur="700" fill="hold"/>
                                        <p:tgtEl>
                                          <p:spTgt spid="1508">
                                            <p:bg/>
                                          </p:spTgt>
                                        </p:tgtEl>
                                        <p:attrNameLst>
                                          <p:attrName>ppt_x</p:attrName>
                                        </p:attrNameLst>
                                      </p:cBhvr>
                                      <p:tavLst>
                                        <p:tav tm="0">
                                          <p:val>
                                            <p:strVal val="#ppt_x"/>
                                          </p:val>
                                        </p:tav>
                                        <p:tav tm="100000">
                                          <p:val>
                                            <p:strVal val="#ppt_x"/>
                                          </p:val>
                                        </p:tav>
                                      </p:tavLst>
                                    </p:anim>
                                    <p:anim calcmode="lin" valueType="num">
                                      <p:cBhvr>
                                        <p:cTn id="8" dur="700" fill="hold"/>
                                        <p:tgtEl>
                                          <p:spTgt spid="1508">
                                            <p:bg/>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iterate>
                                    <p:tmAbs val="0"/>
                                  </p:iterate>
                                  <p:childTnLst>
                                    <p:set>
                                      <p:cBhvr>
                                        <p:cTn id="10" fill="hold"/>
                                        <p:tgtEl>
                                          <p:spTgt spid="1508">
                                            <p:txEl>
                                              <p:pRg st="0" end="0"/>
                                            </p:txEl>
                                          </p:spTgt>
                                        </p:tgtEl>
                                        <p:attrNameLst>
                                          <p:attrName>style.visibility</p:attrName>
                                        </p:attrNameLst>
                                      </p:cBhvr>
                                      <p:to>
                                        <p:strVal val="visible"/>
                                      </p:to>
                                    </p:set>
                                    <p:anim calcmode="lin" valueType="num">
                                      <p:cBhvr>
                                        <p:cTn id="11" dur="700" fill="hold"/>
                                        <p:tgtEl>
                                          <p:spTgt spid="1508">
                                            <p:txEl>
                                              <p:pRg st="0" end="0"/>
                                            </p:txEl>
                                          </p:spTgt>
                                        </p:tgtEl>
                                        <p:attrNameLst>
                                          <p:attrName>ppt_x</p:attrName>
                                        </p:attrNameLst>
                                      </p:cBhvr>
                                      <p:tavLst>
                                        <p:tav tm="0">
                                          <p:val>
                                            <p:strVal val="#ppt_x"/>
                                          </p:val>
                                        </p:tav>
                                        <p:tav tm="100000">
                                          <p:val>
                                            <p:strVal val="#ppt_x"/>
                                          </p:val>
                                        </p:tav>
                                      </p:tavLst>
                                    </p:anim>
                                    <p:anim calcmode="lin" valueType="num">
                                      <p:cBhvr>
                                        <p:cTn id="12" dur="700" fill="hold"/>
                                        <p:tgtEl>
                                          <p:spTgt spid="1508">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 presetClass="entr" presetSubtype="4" fill="hold" grpId="1" nodeType="afterEffect">
                                  <p:stCondLst>
                                    <p:cond delay="0"/>
                                  </p:stCondLst>
                                  <p:iterate>
                                    <p:tmAbs val="0"/>
                                  </p:iterate>
                                  <p:childTnLst>
                                    <p:set>
                                      <p:cBhvr>
                                        <p:cTn id="15" fill="hold"/>
                                        <p:tgtEl>
                                          <p:spTgt spid="1508">
                                            <p:txEl>
                                              <p:pRg st="1" end="1"/>
                                            </p:txEl>
                                          </p:spTgt>
                                        </p:tgtEl>
                                        <p:attrNameLst>
                                          <p:attrName>style.visibility</p:attrName>
                                        </p:attrNameLst>
                                      </p:cBhvr>
                                      <p:to>
                                        <p:strVal val="visible"/>
                                      </p:to>
                                    </p:set>
                                    <p:anim calcmode="lin" valueType="num">
                                      <p:cBhvr>
                                        <p:cTn id="16" dur="700" fill="hold"/>
                                        <p:tgtEl>
                                          <p:spTgt spid="1508">
                                            <p:txEl>
                                              <p:pRg st="1" end="1"/>
                                            </p:txEl>
                                          </p:spTgt>
                                        </p:tgtEl>
                                        <p:attrNameLst>
                                          <p:attrName>ppt_x</p:attrName>
                                        </p:attrNameLst>
                                      </p:cBhvr>
                                      <p:tavLst>
                                        <p:tav tm="0">
                                          <p:val>
                                            <p:strVal val="#ppt_x"/>
                                          </p:val>
                                        </p:tav>
                                        <p:tav tm="100000">
                                          <p:val>
                                            <p:strVal val="#ppt_x"/>
                                          </p:val>
                                        </p:tav>
                                      </p:tavLst>
                                    </p:anim>
                                    <p:anim calcmode="lin" valueType="num">
                                      <p:cBhvr>
                                        <p:cTn id="17" dur="700" fill="hold"/>
                                        <p:tgtEl>
                                          <p:spTgt spid="1508">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400"/>
                            </p:stCondLst>
                            <p:childTnLst>
                              <p:par>
                                <p:cTn id="19" presetID="2" presetClass="entr" presetSubtype="4" fill="hold" grpId="1" nodeType="afterEffect">
                                  <p:stCondLst>
                                    <p:cond delay="0"/>
                                  </p:stCondLst>
                                  <p:iterate>
                                    <p:tmAbs val="0"/>
                                  </p:iterate>
                                  <p:childTnLst>
                                    <p:set>
                                      <p:cBhvr>
                                        <p:cTn id="20" fill="hold"/>
                                        <p:tgtEl>
                                          <p:spTgt spid="1508">
                                            <p:txEl>
                                              <p:pRg st="2" end="2"/>
                                            </p:txEl>
                                          </p:spTgt>
                                        </p:tgtEl>
                                        <p:attrNameLst>
                                          <p:attrName>style.visibility</p:attrName>
                                        </p:attrNameLst>
                                      </p:cBhvr>
                                      <p:to>
                                        <p:strVal val="visible"/>
                                      </p:to>
                                    </p:set>
                                    <p:anim calcmode="lin" valueType="num">
                                      <p:cBhvr>
                                        <p:cTn id="21" dur="700" fill="hold"/>
                                        <p:tgtEl>
                                          <p:spTgt spid="1508">
                                            <p:txEl>
                                              <p:pRg st="2" end="2"/>
                                            </p:txEl>
                                          </p:spTgt>
                                        </p:tgtEl>
                                        <p:attrNameLst>
                                          <p:attrName>ppt_x</p:attrName>
                                        </p:attrNameLst>
                                      </p:cBhvr>
                                      <p:tavLst>
                                        <p:tav tm="0">
                                          <p:val>
                                            <p:strVal val="#ppt_x"/>
                                          </p:val>
                                        </p:tav>
                                        <p:tav tm="100000">
                                          <p:val>
                                            <p:strVal val="#ppt_x"/>
                                          </p:val>
                                        </p:tav>
                                      </p:tavLst>
                                    </p:anim>
                                    <p:anim calcmode="lin" valueType="num">
                                      <p:cBhvr>
                                        <p:cTn id="22" dur="700" fill="hold"/>
                                        <p:tgtEl>
                                          <p:spTgt spid="150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8" grpId="1" build="p" bldLvl="5"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513" name="Image" descr="Image"/>
          <p:cNvPicPr>
            <a:picLocks noChangeAspect="1"/>
          </p:cNvPicPr>
          <p:nvPr/>
        </p:nvPicPr>
        <p:blipFill>
          <a:blip r:embed="rId3">
            <a:alphaModFix amt="20000"/>
          </a:blip>
          <a:srcRect t="52104" r="53821"/>
          <a:stretch>
            <a:fillRect/>
          </a:stretch>
        </p:blipFill>
        <p:spPr>
          <a:xfrm rot="5400000">
            <a:off x="14267364" y="3609419"/>
            <a:ext cx="10185986" cy="10068508"/>
          </a:xfrm>
          <a:prstGeom prst="rect">
            <a:avLst/>
          </a:prstGeom>
          <a:ln w="12700">
            <a:miter lim="400000"/>
          </a:ln>
        </p:spPr>
      </p:pic>
      <p:sp>
        <p:nvSpPr>
          <p:cNvPr id="1514" name="Rectangle"/>
          <p:cNvSpPr/>
          <p:nvPr/>
        </p:nvSpPr>
        <p:spPr>
          <a:xfrm>
            <a:off x="2123108" y="2985789"/>
            <a:ext cx="20112387" cy="10747311"/>
          </a:xfrm>
          <a:prstGeom prst="rect">
            <a:avLst/>
          </a:prstGeom>
          <a:solidFill>
            <a:schemeClr val="accent6">
              <a:hueOff val="7861421"/>
              <a:satOff val="-3448"/>
              <a:lumOff val="40208"/>
            </a:schemeClr>
          </a:solidFill>
          <a:ln w="12700">
            <a:miter lim="400000"/>
          </a:ln>
          <a:effectLst>
            <a:outerShdw blurRad="254000" dir="5400000" rotWithShape="0">
              <a:srgbClr val="000000">
                <a:alpha val="40000"/>
              </a:srgbClr>
            </a:outerShdw>
          </a:effectLst>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515"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516" name="Rectangle"/>
          <p:cNvSpPr>
            <a:spLocks noGrp="1"/>
          </p:cNvSpPr>
          <p:nvPr>
            <p:ph type="body" idx="21"/>
          </p:nvPr>
        </p:nvSpPr>
        <p:spPr>
          <a:prstGeom prst="rect">
            <a:avLst/>
          </a:prstGeom>
        </p:spPr>
        <p:txBody>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517" name="Headline goes here"/>
          <p:cNvSpPr txBox="1">
            <a:spLocks noGrp="1"/>
          </p:cNvSpPr>
          <p:nvPr>
            <p:ph type="body" idx="22"/>
          </p:nvPr>
        </p:nvSpPr>
        <p:spPr>
          <a:prstGeom prst="rect">
            <a:avLst/>
          </a:prstGeom>
        </p:spPr>
        <p:txBody>
          <a:bodyPr/>
          <a:lstStyle/>
          <a:p>
            <a:r>
              <a:t>Headline goes here</a:t>
            </a:r>
          </a:p>
        </p:txBody>
      </p:sp>
      <p:sp>
        <p:nvSpPr>
          <p:cNvPr id="151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21</a:t>
            </a:fld>
            <a:endParaRPr/>
          </a:p>
        </p:txBody>
      </p:sp>
      <p:sp>
        <p:nvSpPr>
          <p:cNvPr id="1519" name="Rounded Rectangle"/>
          <p:cNvSpPr/>
          <p:nvPr/>
        </p:nvSpPr>
        <p:spPr>
          <a:xfrm>
            <a:off x="2116666" y="2450624"/>
            <a:ext cx="20137970" cy="988187"/>
          </a:xfrm>
          <a:prstGeom prst="roundRect">
            <a:avLst>
              <a:gd name="adj" fmla="val 44319"/>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20" name="Rectangle"/>
          <p:cNvSpPr/>
          <p:nvPr/>
        </p:nvSpPr>
        <p:spPr>
          <a:xfrm>
            <a:off x="2116666" y="2887133"/>
            <a:ext cx="20137788" cy="558801"/>
          </a:xfrm>
          <a:prstGeom prst="rect">
            <a:avLst/>
          </a:prstGeom>
          <a:solidFill>
            <a:schemeClr val="accent1"/>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21" name="Circle"/>
          <p:cNvSpPr/>
          <p:nvPr/>
        </p:nvSpPr>
        <p:spPr>
          <a:xfrm>
            <a:off x="2556933" y="2829094"/>
            <a:ext cx="231247" cy="231247"/>
          </a:xfrm>
          <a:prstGeom prst="ellipse">
            <a:avLst/>
          </a:prstGeom>
          <a:solidFill>
            <a:schemeClr val="accent2">
              <a:hueOff val="-16920000"/>
              <a:satOff val="75000"/>
              <a:lumOff val="-52156"/>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22" name="Circle"/>
          <p:cNvSpPr/>
          <p:nvPr/>
        </p:nvSpPr>
        <p:spPr>
          <a:xfrm>
            <a:off x="2946400" y="2829094"/>
            <a:ext cx="231246" cy="231247"/>
          </a:xfrm>
          <a:prstGeom prst="ellipse">
            <a:avLst/>
          </a:prstGeom>
          <a:solidFill>
            <a:schemeClr val="accent3">
              <a:hueOff val="-14933731"/>
              <a:satOff val="58231"/>
              <a:lumOff val="-47843"/>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23" name="Circle"/>
          <p:cNvSpPr/>
          <p:nvPr/>
        </p:nvSpPr>
        <p:spPr>
          <a:xfrm>
            <a:off x="3335866" y="2829094"/>
            <a:ext cx="231247" cy="231247"/>
          </a:xfrm>
          <a:prstGeom prst="ellipse">
            <a:avLst/>
          </a:prstGeom>
          <a:solidFill>
            <a:schemeClr val="accent1">
              <a:hueOff val="-1744305"/>
              <a:satOff val="75409"/>
              <a:lumOff val="-47058"/>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527" name="Let’s Do Good Together!"/>
          <p:cNvSpPr txBox="1">
            <a:spLocks noGrp="1"/>
          </p:cNvSpPr>
          <p:nvPr>
            <p:ph type="body" idx="21"/>
          </p:nvPr>
        </p:nvSpPr>
        <p:spPr>
          <a:xfrm>
            <a:off x="1414451" y="4459082"/>
            <a:ext cx="21815990" cy="1612901"/>
          </a:xfrm>
          <a:prstGeom prst="rect">
            <a:avLst/>
          </a:prstGeom>
        </p:spPr>
        <p:txBody>
          <a:bodyPr/>
          <a:lstStyle/>
          <a:p>
            <a:pPr marL="0" indent="0" algn="ctr">
              <a:buSzTx/>
              <a:buNone/>
              <a:defRPr sz="8000">
                <a:solidFill>
                  <a:schemeClr val="accent6">
                    <a:hueOff val="7861421"/>
                    <a:satOff val="-3448"/>
                    <a:lumOff val="40208"/>
                  </a:schemeClr>
                </a:solidFill>
                <a:latin typeface="+mj-lt"/>
                <a:ea typeface="+mj-ea"/>
                <a:cs typeface="+mj-cs"/>
                <a:sym typeface="Literata Regular"/>
              </a:defRPr>
            </a:pPr>
            <a:r>
              <a:t>Let’s Do Good </a:t>
            </a:r>
            <a:r>
              <a:rPr i="1">
                <a:solidFill>
                  <a:schemeClr val="accent5">
                    <a:hueOff val="5408370"/>
                    <a:lumOff val="-14187"/>
                  </a:schemeClr>
                </a:solidFill>
                <a:latin typeface="Literata"/>
                <a:ea typeface="Literata"/>
                <a:cs typeface="Literata"/>
                <a:sym typeface="Literata Medium"/>
              </a:rPr>
              <a:t>Together!</a:t>
            </a:r>
          </a:p>
        </p:txBody>
      </p:sp>
      <p:sp>
        <p:nvSpPr>
          <p:cNvPr id="1528" name="Shape"/>
          <p:cNvSpPr/>
          <p:nvPr/>
        </p:nvSpPr>
        <p:spPr>
          <a:xfrm>
            <a:off x="0" y="8911107"/>
            <a:ext cx="24384000" cy="4823420"/>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
        <p:nvSpPr>
          <p:cNvPr id="1529" name="Text"/>
          <p:cNvSpPr txBox="1">
            <a:spLocks noGrp="1"/>
          </p:cNvSpPr>
          <p:nvPr>
            <p:ph type="body" idx="23"/>
          </p:nvPr>
        </p:nvSpPr>
        <p:spPr>
          <a:prstGeom prst="rect">
            <a:avLst/>
          </a:prstGeom>
        </p:spPr>
        <p:txBody>
          <a:bodyPr/>
          <a:lstStyle>
            <a:lvl1pPr>
              <a:defRPr>
                <a:hlinkClick r:id="rId3"/>
              </a:defRPr>
            </a:lvl1pPr>
          </a:lstStyle>
          <a:p>
            <a:pPr>
              <a:defRPr u="none"/>
            </a:pPr>
            <a:r>
              <a:rPr u="sng">
                <a:hlinkClick r:id="rId3"/>
              </a:rPr>
              <a:t> </a:t>
            </a:r>
          </a:p>
        </p:txBody>
      </p:sp>
      <p:pic>
        <p:nvPicPr>
          <p:cNvPr id="1530" name="Image" descr="Image"/>
          <p:cNvPicPr>
            <a:picLocks noChangeAspect="1"/>
          </p:cNvPicPr>
          <p:nvPr/>
        </p:nvPicPr>
        <p:blipFill>
          <a:blip r:embed="rId4">
            <a:alphaModFix amt="15000"/>
          </a:blip>
          <a:srcRect l="4928" t="23616" r="1158" b="14064"/>
          <a:stretch>
            <a:fillRect/>
          </a:stretch>
        </p:blipFill>
        <p:spPr>
          <a:xfrm>
            <a:off x="-16618" y="8532"/>
            <a:ext cx="24417237" cy="13698838"/>
          </a:xfrm>
          <a:prstGeom prst="rect">
            <a:avLst/>
          </a:prstGeom>
          <a:ln w="12700">
            <a:miter lim="400000"/>
          </a:ln>
        </p:spPr>
      </p:pic>
      <p:sp>
        <p:nvSpPr>
          <p:cNvPr id="1531" name="Firstname Lastname"/>
          <p:cNvSpPr txBox="1">
            <a:spLocks noGrp="1"/>
          </p:cNvSpPr>
          <p:nvPr>
            <p:ph type="body" idx="24"/>
          </p:nvPr>
        </p:nvSpPr>
        <p:spPr>
          <a:prstGeom prst="rect">
            <a:avLst/>
          </a:prstGeom>
        </p:spPr>
        <p:txBody>
          <a:bodyPr/>
          <a:lstStyle>
            <a:lvl1pPr>
              <a:defRPr>
                <a:solidFill>
                  <a:schemeClr val="accent1">
                    <a:hueOff val="-1744305"/>
                    <a:satOff val="75409"/>
                    <a:lumOff val="-47058"/>
                  </a:schemeClr>
                </a:solidFill>
              </a:defRPr>
            </a:lvl1pPr>
          </a:lstStyle>
          <a:p>
            <a:r>
              <a:t>Firstname Lastname</a:t>
            </a:r>
          </a:p>
        </p:txBody>
      </p:sp>
      <p:sp>
        <p:nvSpPr>
          <p:cNvPr id="1532" name="Job title goes here"/>
          <p:cNvSpPr txBox="1">
            <a:spLocks noGrp="1"/>
          </p:cNvSpPr>
          <p:nvPr>
            <p:ph type="body" idx="25"/>
          </p:nvPr>
        </p:nvSpPr>
        <p:spPr>
          <a:prstGeom prst="rect">
            <a:avLst/>
          </a:prstGeom>
        </p:spPr>
        <p:txBody>
          <a:bodyPr/>
          <a:lstStyle/>
          <a:p>
            <a:r>
              <a:t>Job title goes here</a:t>
            </a:r>
          </a:p>
        </p:txBody>
      </p:sp>
      <p:pic>
        <p:nvPicPr>
          <p:cNvPr id="1533" name="Image" descr="Image"/>
          <p:cNvPicPr>
            <a:picLocks noChangeAspect="1"/>
          </p:cNvPicPr>
          <p:nvPr/>
        </p:nvPicPr>
        <p:blipFill>
          <a:blip r:embed="rId5"/>
          <a:stretch>
            <a:fillRect/>
          </a:stretch>
        </p:blipFill>
        <p:spPr>
          <a:xfrm>
            <a:off x="10033000" y="1733746"/>
            <a:ext cx="4318000" cy="1167220"/>
          </a:xfrm>
          <a:prstGeom prst="rect">
            <a:avLst/>
          </a:prstGeom>
          <a:ln w="12700">
            <a:miter lim="400000"/>
          </a:ln>
        </p:spPr>
      </p:pic>
      <p:sp>
        <p:nvSpPr>
          <p:cNvPr id="1534" name="+1 (855) 237-7875   |    info@benevity.com   |   benevity.com   |    @benevity"/>
          <p:cNvSpPr txBox="1"/>
          <p:nvPr/>
        </p:nvSpPr>
        <p:spPr>
          <a:xfrm>
            <a:off x="3106700" y="11995346"/>
            <a:ext cx="18431492" cy="622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3000"/>
            </a:pPr>
            <a:r>
              <a:t>+1 (855) 237-7875   |    </a:t>
            </a:r>
            <a:r>
              <a:rPr u="sng">
                <a:hlinkClick r:id="rId3"/>
              </a:rPr>
              <a:t>info@benevity.com</a:t>
            </a:r>
            <a:r>
              <a:t>   |   </a:t>
            </a:r>
            <a:r>
              <a:rPr u="sng">
                <a:hlinkClick r:id="rId6"/>
              </a:rPr>
              <a:t>benevity.com</a:t>
            </a:r>
            <a:r>
              <a:t>   |    @benevity</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 name="Shape"/>
          <p:cNvSpPr>
            <a:spLocks noGrp="1"/>
          </p:cNvSpPr>
          <p:nvPr>
            <p:ph type="body" idx="21"/>
          </p:nvPr>
        </p:nvSpPr>
        <p:spPr>
          <a:xfrm>
            <a:off x="3872" y="-1"/>
            <a:ext cx="9748756" cy="13716001"/>
          </a:xfrm>
          <a:custGeom>
            <a:avLst/>
            <a:gdLst/>
            <a:ahLst/>
            <a:cxnLst>
              <a:cxn ang="0">
                <a:pos x="wd2" y="hd2"/>
              </a:cxn>
              <a:cxn ang="5400000">
                <a:pos x="wd2" y="hd2"/>
              </a:cxn>
              <a:cxn ang="10800000">
                <a:pos x="wd2" y="hd2"/>
              </a:cxn>
              <a:cxn ang="16200000">
                <a:pos x="wd2" y="hd2"/>
              </a:cxn>
            </a:cxnLst>
            <a:rect l="0" t="0" r="r" b="b"/>
            <a:pathLst>
              <a:path w="21583" h="21600" extrusionOk="0">
                <a:moveTo>
                  <a:pt x="0" y="0"/>
                </a:moveTo>
                <a:lnTo>
                  <a:pt x="19805" y="0"/>
                </a:lnTo>
                <a:cubicBezTo>
                  <a:pt x="21000" y="3536"/>
                  <a:pt x="21600" y="7238"/>
                  <a:pt x="21582" y="10961"/>
                </a:cubicBezTo>
                <a:cubicBezTo>
                  <a:pt x="21565" y="14576"/>
                  <a:pt x="20965" y="18167"/>
                  <a:pt x="19805" y="21600"/>
                </a:cubicBezTo>
                <a:lnTo>
                  <a:pt x="0" y="21600"/>
                </a:lnTo>
                <a:lnTo>
                  <a:pt x="0" y="0"/>
                </a:lnTo>
                <a:close/>
              </a:path>
            </a:pathLst>
          </a:custGeom>
          <a:solidFill>
            <a:schemeClr val="accent4">
              <a:hueOff val="10957319"/>
              <a:lumOff val="-29411"/>
            </a:schemeClr>
          </a:solidFill>
        </p:spPr>
        <p:txBody>
          <a:bodyPr/>
          <a:lstStyle/>
          <a:p>
            <a:pPr marL="0" indent="0" algn="ctr" defTabSz="825500">
              <a:buSzTx/>
              <a:buNone/>
              <a:defRPr sz="3200">
                <a:latin typeface="Helvetica Neue Medium"/>
                <a:ea typeface="Helvetica Neue Medium"/>
                <a:cs typeface="Helvetica Neue Medium"/>
                <a:sym typeface="Helvetica Neue Medium"/>
              </a:defRPr>
            </a:pPr>
            <a:endParaRPr/>
          </a:p>
        </p:txBody>
      </p:sp>
      <p:sp>
        <p:nvSpPr>
          <p:cNvPr id="1143" name="Our Purpose,  Our Promise."/>
          <p:cNvSpPr txBox="1">
            <a:spLocks noGrp="1"/>
          </p:cNvSpPr>
          <p:nvPr>
            <p:ph type="body" idx="22"/>
          </p:nvPr>
        </p:nvSpPr>
        <p:spPr>
          <a:xfrm>
            <a:off x="416605" y="6174008"/>
            <a:ext cx="8422075" cy="2821941"/>
          </a:xfrm>
          <a:prstGeom prst="rect">
            <a:avLst/>
          </a:prstGeom>
        </p:spPr>
        <p:txBody>
          <a:bodyPr/>
          <a:lstStyle/>
          <a:p>
            <a:pPr marL="0" indent="0" algn="ctr">
              <a:lnSpc>
                <a:spcPct val="80000"/>
              </a:lnSpc>
              <a:buSzTx/>
              <a:buNone/>
              <a:defRPr sz="8000">
                <a:solidFill>
                  <a:schemeClr val="accent6">
                    <a:hueOff val="7861421"/>
                    <a:satOff val="-3448"/>
                    <a:lumOff val="40208"/>
                  </a:schemeClr>
                </a:solidFill>
                <a:latin typeface="+mj-lt"/>
                <a:ea typeface="+mj-ea"/>
                <a:cs typeface="+mj-cs"/>
                <a:sym typeface="Literata Regular"/>
              </a:defRPr>
            </a:pPr>
            <a:r>
              <a:t>Our Purpose, </a:t>
            </a:r>
            <a:br/>
            <a:r>
              <a:rPr i="1">
                <a:solidFill>
                  <a:schemeClr val="accent5">
                    <a:hueOff val="5408370"/>
                    <a:lumOff val="-14187"/>
                  </a:schemeClr>
                </a:solidFill>
                <a:latin typeface="Literata"/>
                <a:ea typeface="Literata"/>
                <a:cs typeface="Literata"/>
                <a:sym typeface="Literata Medium"/>
              </a:rPr>
              <a:t>Our Promise.</a:t>
            </a:r>
          </a:p>
        </p:txBody>
      </p:sp>
      <p:sp>
        <p:nvSpPr>
          <p:cNvPr id="1144" name="Slide Number"/>
          <p:cNvSpPr txBox="1">
            <a:spLocks noGrp="1"/>
          </p:cNvSpPr>
          <p:nvPr>
            <p:ph type="sldNum" sz="quarter" idx="2"/>
          </p:nvPr>
        </p:nvSpPr>
        <p:spPr>
          <a:xfrm>
            <a:off x="23895676" y="13049198"/>
            <a:ext cx="245009"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pic>
        <p:nvPicPr>
          <p:cNvPr id="1145"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pic>
        <p:nvPicPr>
          <p:cNvPr id="1146"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pic>
        <p:nvPicPr>
          <p:cNvPr id="1147" name="Image" descr="Image"/>
          <p:cNvPicPr>
            <a:picLocks noChangeAspect="1"/>
          </p:cNvPicPr>
          <p:nvPr/>
        </p:nvPicPr>
        <p:blipFill>
          <a:blip r:embed="rId4"/>
          <a:srcRect b="23961"/>
          <a:stretch>
            <a:fillRect/>
          </a:stretch>
        </p:blipFill>
        <p:spPr>
          <a:xfrm>
            <a:off x="14183135" y="3610816"/>
            <a:ext cx="4435998" cy="2211242"/>
          </a:xfrm>
          <a:prstGeom prst="rect">
            <a:avLst/>
          </a:prstGeom>
          <a:ln w="12700">
            <a:miter lim="400000"/>
          </a:ln>
        </p:spPr>
      </p:pic>
      <p:sp>
        <p:nvSpPr>
          <p:cNvPr id="1148" name="Our program mission/vision…"/>
          <p:cNvSpPr txBox="1"/>
          <p:nvPr/>
        </p:nvSpPr>
        <p:spPr>
          <a:xfrm>
            <a:off x="12731283" y="6573596"/>
            <a:ext cx="7339578" cy="3467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508000" indent="-508000">
              <a:spcBef>
                <a:spcPts val="1500"/>
              </a:spcBef>
              <a:buClr>
                <a:schemeClr val="accent1">
                  <a:hueOff val="-1744305"/>
                  <a:satOff val="75409"/>
                  <a:lumOff val="-47058"/>
                </a:schemeClr>
              </a:buClr>
              <a:buSzPct val="100000"/>
              <a:buChar char="•"/>
              <a:defRPr sz="4000"/>
            </a:pPr>
            <a:r>
              <a:t>Our program mission/vision </a:t>
            </a:r>
          </a:p>
          <a:p>
            <a:pPr marL="508000" indent="-508000">
              <a:spcBef>
                <a:spcPts val="1500"/>
              </a:spcBef>
              <a:buClr>
                <a:schemeClr val="accent1">
                  <a:hueOff val="-1744305"/>
                  <a:satOff val="75409"/>
                  <a:lumOff val="-47058"/>
                </a:schemeClr>
              </a:buClr>
              <a:buSzPct val="100000"/>
              <a:buChar char="•"/>
              <a:defRPr sz="4000"/>
            </a:pPr>
            <a:r>
              <a:t>[company pillars]</a:t>
            </a:r>
          </a:p>
          <a:p>
            <a:pPr marL="508000" indent="-508000">
              <a:spcBef>
                <a:spcPts val="1500"/>
              </a:spcBef>
              <a:buClr>
                <a:schemeClr val="accent1">
                  <a:hueOff val="-1744305"/>
                  <a:satOff val="75409"/>
                  <a:lumOff val="-47058"/>
                </a:schemeClr>
              </a:buClr>
              <a:buSzPct val="100000"/>
              <a:buChar char="•"/>
              <a:defRPr sz="4000"/>
            </a:pPr>
            <a:r>
              <a:t>[company pillars]</a:t>
            </a:r>
          </a:p>
          <a:p>
            <a:pPr marL="508000" indent="-508000">
              <a:spcBef>
                <a:spcPts val="1500"/>
              </a:spcBef>
              <a:buClr>
                <a:schemeClr val="accent1">
                  <a:hueOff val="-1744305"/>
                  <a:satOff val="75409"/>
                  <a:lumOff val="-47058"/>
                </a:schemeClr>
              </a:buClr>
              <a:buSzPct val="100000"/>
              <a:buChar char="•"/>
              <a:defRPr sz="4000"/>
            </a:pPr>
            <a:r>
              <a:t>[company pillars]</a:t>
            </a:r>
          </a:p>
        </p:txBody>
      </p:sp>
      <p:pic>
        <p:nvPicPr>
          <p:cNvPr id="1149" name="Image" descr="Image"/>
          <p:cNvPicPr>
            <a:picLocks noChangeAspect="1"/>
          </p:cNvPicPr>
          <p:nvPr/>
        </p:nvPicPr>
        <p:blipFill>
          <a:blip r:embed="rId5"/>
          <a:stretch>
            <a:fillRect/>
          </a:stretch>
        </p:blipFill>
        <p:spPr>
          <a:xfrm>
            <a:off x="3811600" y="4214324"/>
            <a:ext cx="1632085" cy="146512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iterate>
                                    <p:tmAbs val="0"/>
                                  </p:iterate>
                                  <p:childTnLst>
                                    <p:set>
                                      <p:cBhvr>
                                        <p:cTn id="6" fill="hold"/>
                                        <p:tgtEl>
                                          <p:spTgt spid="1148">
                                            <p:bg/>
                                          </p:spTgt>
                                        </p:tgtEl>
                                        <p:attrNameLst>
                                          <p:attrName>style.visibility</p:attrName>
                                        </p:attrNameLst>
                                      </p:cBhvr>
                                      <p:to>
                                        <p:strVal val="visible"/>
                                      </p:to>
                                    </p:set>
                                    <p:anim calcmode="lin" valueType="num">
                                      <p:cBhvr>
                                        <p:cTn id="7" dur="700" fill="hold"/>
                                        <p:tgtEl>
                                          <p:spTgt spid="1148">
                                            <p:bg/>
                                          </p:spTgt>
                                        </p:tgtEl>
                                        <p:attrNameLst>
                                          <p:attrName>ppt_x</p:attrName>
                                        </p:attrNameLst>
                                      </p:cBhvr>
                                      <p:tavLst>
                                        <p:tav tm="0">
                                          <p:val>
                                            <p:strVal val="#ppt_x"/>
                                          </p:val>
                                        </p:tav>
                                        <p:tav tm="100000">
                                          <p:val>
                                            <p:strVal val="#ppt_x"/>
                                          </p:val>
                                        </p:tav>
                                      </p:tavLst>
                                    </p:anim>
                                    <p:anim calcmode="lin" valueType="num">
                                      <p:cBhvr>
                                        <p:cTn id="8" dur="700" fill="hold"/>
                                        <p:tgtEl>
                                          <p:spTgt spid="1148">
                                            <p:bg/>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iterate>
                                    <p:tmAbs val="0"/>
                                  </p:iterate>
                                  <p:childTnLst>
                                    <p:set>
                                      <p:cBhvr>
                                        <p:cTn id="10" fill="hold"/>
                                        <p:tgtEl>
                                          <p:spTgt spid="1148">
                                            <p:txEl>
                                              <p:pRg st="0" end="0"/>
                                            </p:txEl>
                                          </p:spTgt>
                                        </p:tgtEl>
                                        <p:attrNameLst>
                                          <p:attrName>style.visibility</p:attrName>
                                        </p:attrNameLst>
                                      </p:cBhvr>
                                      <p:to>
                                        <p:strVal val="visible"/>
                                      </p:to>
                                    </p:set>
                                    <p:anim calcmode="lin" valueType="num">
                                      <p:cBhvr>
                                        <p:cTn id="11" dur="700" fill="hold"/>
                                        <p:tgtEl>
                                          <p:spTgt spid="1148">
                                            <p:txEl>
                                              <p:pRg st="0" end="0"/>
                                            </p:txEl>
                                          </p:spTgt>
                                        </p:tgtEl>
                                        <p:attrNameLst>
                                          <p:attrName>ppt_x</p:attrName>
                                        </p:attrNameLst>
                                      </p:cBhvr>
                                      <p:tavLst>
                                        <p:tav tm="0">
                                          <p:val>
                                            <p:strVal val="#ppt_x"/>
                                          </p:val>
                                        </p:tav>
                                        <p:tav tm="100000">
                                          <p:val>
                                            <p:strVal val="#ppt_x"/>
                                          </p:val>
                                        </p:tav>
                                      </p:tavLst>
                                    </p:anim>
                                    <p:anim calcmode="lin" valueType="num">
                                      <p:cBhvr>
                                        <p:cTn id="12" dur="700" fill="hold"/>
                                        <p:tgtEl>
                                          <p:spTgt spid="1148">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700"/>
                            </p:stCondLst>
                            <p:childTnLst>
                              <p:par>
                                <p:cTn id="14" presetID="2" presetClass="entr" presetSubtype="4" fill="hold" grpId="1" nodeType="afterEffect">
                                  <p:stCondLst>
                                    <p:cond delay="0"/>
                                  </p:stCondLst>
                                  <p:iterate>
                                    <p:tmAbs val="0"/>
                                  </p:iterate>
                                  <p:childTnLst>
                                    <p:set>
                                      <p:cBhvr>
                                        <p:cTn id="15" fill="hold"/>
                                        <p:tgtEl>
                                          <p:spTgt spid="1148">
                                            <p:txEl>
                                              <p:pRg st="1" end="1"/>
                                            </p:txEl>
                                          </p:spTgt>
                                        </p:tgtEl>
                                        <p:attrNameLst>
                                          <p:attrName>style.visibility</p:attrName>
                                        </p:attrNameLst>
                                      </p:cBhvr>
                                      <p:to>
                                        <p:strVal val="visible"/>
                                      </p:to>
                                    </p:set>
                                    <p:anim calcmode="lin" valueType="num">
                                      <p:cBhvr>
                                        <p:cTn id="16" dur="700" fill="hold"/>
                                        <p:tgtEl>
                                          <p:spTgt spid="1148">
                                            <p:txEl>
                                              <p:pRg st="1" end="1"/>
                                            </p:txEl>
                                          </p:spTgt>
                                        </p:tgtEl>
                                        <p:attrNameLst>
                                          <p:attrName>ppt_x</p:attrName>
                                        </p:attrNameLst>
                                      </p:cBhvr>
                                      <p:tavLst>
                                        <p:tav tm="0">
                                          <p:val>
                                            <p:strVal val="#ppt_x"/>
                                          </p:val>
                                        </p:tav>
                                        <p:tav tm="100000">
                                          <p:val>
                                            <p:strVal val="#ppt_x"/>
                                          </p:val>
                                        </p:tav>
                                      </p:tavLst>
                                    </p:anim>
                                    <p:anim calcmode="lin" valueType="num">
                                      <p:cBhvr>
                                        <p:cTn id="17" dur="700" fill="hold"/>
                                        <p:tgtEl>
                                          <p:spTgt spid="1148">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400"/>
                            </p:stCondLst>
                            <p:childTnLst>
                              <p:par>
                                <p:cTn id="19" presetID="2" presetClass="entr" presetSubtype="4" fill="hold" grpId="1" nodeType="afterEffect">
                                  <p:stCondLst>
                                    <p:cond delay="0"/>
                                  </p:stCondLst>
                                  <p:iterate>
                                    <p:tmAbs val="0"/>
                                  </p:iterate>
                                  <p:childTnLst>
                                    <p:set>
                                      <p:cBhvr>
                                        <p:cTn id="20" fill="hold"/>
                                        <p:tgtEl>
                                          <p:spTgt spid="1148">
                                            <p:txEl>
                                              <p:pRg st="2" end="2"/>
                                            </p:txEl>
                                          </p:spTgt>
                                        </p:tgtEl>
                                        <p:attrNameLst>
                                          <p:attrName>style.visibility</p:attrName>
                                        </p:attrNameLst>
                                      </p:cBhvr>
                                      <p:to>
                                        <p:strVal val="visible"/>
                                      </p:to>
                                    </p:set>
                                    <p:anim calcmode="lin" valueType="num">
                                      <p:cBhvr>
                                        <p:cTn id="21" dur="700" fill="hold"/>
                                        <p:tgtEl>
                                          <p:spTgt spid="1148">
                                            <p:txEl>
                                              <p:pRg st="2" end="2"/>
                                            </p:txEl>
                                          </p:spTgt>
                                        </p:tgtEl>
                                        <p:attrNameLst>
                                          <p:attrName>ppt_x</p:attrName>
                                        </p:attrNameLst>
                                      </p:cBhvr>
                                      <p:tavLst>
                                        <p:tav tm="0">
                                          <p:val>
                                            <p:strVal val="#ppt_x"/>
                                          </p:val>
                                        </p:tav>
                                        <p:tav tm="100000">
                                          <p:val>
                                            <p:strVal val="#ppt_x"/>
                                          </p:val>
                                        </p:tav>
                                      </p:tavLst>
                                    </p:anim>
                                    <p:anim calcmode="lin" valueType="num">
                                      <p:cBhvr>
                                        <p:cTn id="22" dur="700" fill="hold"/>
                                        <p:tgtEl>
                                          <p:spTgt spid="1148">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2100"/>
                            </p:stCondLst>
                            <p:childTnLst>
                              <p:par>
                                <p:cTn id="24" presetID="2" presetClass="entr" presetSubtype="4" fill="hold" grpId="1" nodeType="afterEffect">
                                  <p:stCondLst>
                                    <p:cond delay="0"/>
                                  </p:stCondLst>
                                  <p:iterate>
                                    <p:tmAbs val="0"/>
                                  </p:iterate>
                                  <p:childTnLst>
                                    <p:set>
                                      <p:cBhvr>
                                        <p:cTn id="25" fill="hold"/>
                                        <p:tgtEl>
                                          <p:spTgt spid="1148">
                                            <p:txEl>
                                              <p:pRg st="3" end="3"/>
                                            </p:txEl>
                                          </p:spTgt>
                                        </p:tgtEl>
                                        <p:attrNameLst>
                                          <p:attrName>style.visibility</p:attrName>
                                        </p:attrNameLst>
                                      </p:cBhvr>
                                      <p:to>
                                        <p:strVal val="visible"/>
                                      </p:to>
                                    </p:set>
                                    <p:anim calcmode="lin" valueType="num">
                                      <p:cBhvr>
                                        <p:cTn id="26" dur="700" fill="hold"/>
                                        <p:tgtEl>
                                          <p:spTgt spid="1148">
                                            <p:txEl>
                                              <p:pRg st="3" end="3"/>
                                            </p:txEl>
                                          </p:spTgt>
                                        </p:tgtEl>
                                        <p:attrNameLst>
                                          <p:attrName>ppt_x</p:attrName>
                                        </p:attrNameLst>
                                      </p:cBhvr>
                                      <p:tavLst>
                                        <p:tav tm="0">
                                          <p:val>
                                            <p:strVal val="#ppt_x"/>
                                          </p:val>
                                        </p:tav>
                                        <p:tav tm="100000">
                                          <p:val>
                                            <p:strVal val="#ppt_x"/>
                                          </p:val>
                                        </p:tav>
                                      </p:tavLst>
                                    </p:anim>
                                    <p:anim calcmode="lin" valueType="num">
                                      <p:cBhvr>
                                        <p:cTn id="27" dur="700" fill="hold"/>
                                        <p:tgtEl>
                                          <p:spTgt spid="114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 grpId="1" build="p" bldLvl="5"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153" name="Rectangle"/>
          <p:cNvSpPr>
            <a:spLocks noGrp="1"/>
          </p:cNvSpPr>
          <p:nvPr>
            <p:ph type="body" idx="21"/>
          </p:nvPr>
        </p:nvSpPr>
        <p:spPr>
          <a:xfrm>
            <a:off x="10352216" y="1800578"/>
            <a:ext cx="14050829" cy="11930388"/>
          </a:xfrm>
          <a:prstGeom prst="rect">
            <a:avLst/>
          </a:prstGeom>
        </p:spPr>
        <p:txBody>
          <a:bodyPr/>
          <a:lstStyle/>
          <a:p>
            <a:pPr marL="0" indent="0" defTabSz="457200">
              <a:buSzTx/>
              <a:buNone/>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154" name="_browser.png" descr="_browser.png"/>
          <p:cNvPicPr>
            <a:picLocks noChangeAspect="1"/>
          </p:cNvPicPr>
          <p:nvPr/>
        </p:nvPicPr>
        <p:blipFill>
          <a:blip r:embed="rId3"/>
          <a:srcRect r="15021" b="93743"/>
          <a:stretch>
            <a:fillRect/>
          </a:stretch>
        </p:blipFill>
        <p:spPr>
          <a:xfrm>
            <a:off x="10352943" y="1741303"/>
            <a:ext cx="14049422" cy="750735"/>
          </a:xfrm>
          <a:prstGeom prst="rect">
            <a:avLst/>
          </a:prstGeom>
          <a:ln w="25400">
            <a:miter lim="400000"/>
          </a:ln>
        </p:spPr>
      </p:pic>
      <p:pic>
        <p:nvPicPr>
          <p:cNvPr id="1155"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pic>
        <p:nvPicPr>
          <p:cNvPr id="1156" name="Image" descr="Image"/>
          <p:cNvPicPr>
            <a:picLocks noChangeAspect="1"/>
          </p:cNvPicPr>
          <p:nvPr/>
        </p:nvPicPr>
        <p:blipFill>
          <a:blip r:embed="rId5">
            <a:alphaModFix amt="20000"/>
          </a:blip>
          <a:srcRect l="56134" b="49684"/>
          <a:stretch>
            <a:fillRect/>
          </a:stretch>
        </p:blipFill>
        <p:spPr>
          <a:xfrm>
            <a:off x="4922" y="8409309"/>
            <a:ext cx="5473884" cy="5308542"/>
          </a:xfrm>
          <a:prstGeom prst="rect">
            <a:avLst/>
          </a:prstGeom>
          <a:ln w="12700">
            <a:miter lim="400000"/>
          </a:ln>
        </p:spPr>
      </p:pic>
      <p:sp>
        <p:nvSpPr>
          <p:cNvPr id="1157" name="Slide Number"/>
          <p:cNvSpPr txBox="1">
            <a:spLocks noGrp="1"/>
          </p:cNvSpPr>
          <p:nvPr>
            <p:ph type="sldNum" sz="quarter" idx="2"/>
          </p:nvPr>
        </p:nvSpPr>
        <p:spPr>
          <a:xfrm>
            <a:off x="23899910" y="13049198"/>
            <a:ext cx="245009"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1158" name="Imagine all the good we can do."/>
          <p:cNvSpPr txBox="1"/>
          <p:nvPr/>
        </p:nvSpPr>
        <p:spPr>
          <a:xfrm>
            <a:off x="1018272" y="1607009"/>
            <a:ext cx="9130714" cy="29730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nSpc>
                <a:spcPct val="90000"/>
              </a:lnSpc>
              <a:defRPr sz="8000">
                <a:solidFill>
                  <a:schemeClr val="accent6">
                    <a:hueOff val="7861421"/>
                    <a:satOff val="-3448"/>
                    <a:lumOff val="40208"/>
                  </a:schemeClr>
                </a:solidFill>
                <a:latin typeface="+mj-lt"/>
                <a:ea typeface="+mj-ea"/>
                <a:cs typeface="+mj-cs"/>
                <a:sym typeface="Literata Regular"/>
              </a:defRPr>
            </a:pPr>
            <a:r>
              <a:t>Imagine all the </a:t>
            </a:r>
            <a:r>
              <a:rPr i="1">
                <a:solidFill>
                  <a:schemeClr val="accent5">
                    <a:hueOff val="5408370"/>
                    <a:lumOff val="-14187"/>
                  </a:schemeClr>
                </a:solidFill>
                <a:latin typeface="Literata"/>
                <a:ea typeface="Literata"/>
                <a:cs typeface="Literata"/>
                <a:sym typeface="Literata Medium"/>
              </a:rPr>
              <a:t>good</a:t>
            </a:r>
            <a:r>
              <a:rPr i="1">
                <a:latin typeface="Literata"/>
                <a:ea typeface="Literata"/>
                <a:cs typeface="Literata"/>
                <a:sym typeface="Literata Medium"/>
              </a:rPr>
              <a:t> </a:t>
            </a:r>
            <a:r>
              <a:t>we can do. </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162"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163" name="Powering Purpose-Driven Business"/>
          <p:cNvSpPr txBox="1"/>
          <p:nvPr/>
        </p:nvSpPr>
        <p:spPr>
          <a:xfrm>
            <a:off x="1185662" y="8379302"/>
            <a:ext cx="9115772" cy="464058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p>
            <a:pPr>
              <a:lnSpc>
                <a:spcPct val="80000"/>
              </a:lnSpc>
              <a:defRPr sz="8500">
                <a:solidFill>
                  <a:schemeClr val="accent6">
                    <a:hueOff val="7861421"/>
                    <a:satOff val="-3448"/>
                    <a:lumOff val="40208"/>
                  </a:schemeClr>
                </a:solidFill>
                <a:latin typeface="+mj-lt"/>
                <a:ea typeface="+mj-ea"/>
                <a:cs typeface="+mj-cs"/>
                <a:sym typeface="Literata Regular"/>
              </a:defRPr>
            </a:pPr>
            <a:r>
              <a:t>Powering </a:t>
            </a:r>
            <a:r>
              <a:rPr i="1">
                <a:solidFill>
                  <a:schemeClr val="accent2">
                    <a:hueOff val="-16920000"/>
                    <a:satOff val="75000"/>
                    <a:lumOff val="-52156"/>
                  </a:schemeClr>
                </a:solidFill>
                <a:latin typeface="Literata"/>
                <a:ea typeface="Literata"/>
                <a:cs typeface="Literata"/>
                <a:sym typeface="Literata Medium"/>
              </a:rPr>
              <a:t>Purpose-Driven</a:t>
            </a:r>
            <a:r>
              <a:t> Business</a:t>
            </a:r>
          </a:p>
        </p:txBody>
      </p:sp>
      <p:pic>
        <p:nvPicPr>
          <p:cNvPr id="1164" name="Group" descr="Group"/>
          <p:cNvPicPr>
            <a:picLocks noChangeAspect="1"/>
          </p:cNvPicPr>
          <p:nvPr/>
        </p:nvPicPr>
        <p:blipFill>
          <a:blip r:embed="rId4"/>
          <a:stretch>
            <a:fillRect/>
          </a:stretch>
        </p:blipFill>
        <p:spPr>
          <a:xfrm>
            <a:off x="15769497" y="2050976"/>
            <a:ext cx="2155748" cy="2148800"/>
          </a:xfrm>
          <a:prstGeom prst="rect">
            <a:avLst/>
          </a:prstGeom>
          <a:ln w="12700">
            <a:miter lim="400000"/>
          </a:ln>
        </p:spPr>
      </p:pic>
      <p:sp>
        <p:nvSpPr>
          <p:cNvPr id="1165" name="Oval"/>
          <p:cNvSpPr/>
          <p:nvPr/>
        </p:nvSpPr>
        <p:spPr>
          <a:xfrm>
            <a:off x="11577068" y="-2097632"/>
            <a:ext cx="10447250" cy="10549390"/>
          </a:xfrm>
          <a:prstGeom prst="ellipse">
            <a:avLst/>
          </a:prstGeom>
          <a:ln w="63500">
            <a:solidFill>
              <a:schemeClr val="accent6">
                <a:hueOff val="7861421"/>
                <a:satOff val="-3448"/>
                <a:lumOff val="40208"/>
              </a:schemeClr>
            </a:solidFill>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66" name="Circle"/>
          <p:cNvSpPr/>
          <p:nvPr/>
        </p:nvSpPr>
        <p:spPr>
          <a:xfrm>
            <a:off x="8360062" y="-5310246"/>
            <a:ext cx="16974618" cy="16974618"/>
          </a:xfrm>
          <a:prstGeom prst="ellipse">
            <a:avLst/>
          </a:prstGeom>
          <a:ln w="63500">
            <a:solidFill>
              <a:srgbClr val="DCDEE0"/>
            </a:solidFill>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67" name="Community Investment"/>
          <p:cNvSpPr txBox="1"/>
          <p:nvPr/>
        </p:nvSpPr>
        <p:spPr>
          <a:xfrm>
            <a:off x="12782633" y="5264001"/>
            <a:ext cx="2446144" cy="1086568"/>
          </a:xfrm>
          <a:prstGeom prst="rect">
            <a:avLst/>
          </a:prstGeom>
          <a:solidFill>
            <a:srgbClr val="061A5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Community Investment</a:t>
            </a:r>
          </a:p>
        </p:txBody>
      </p:sp>
      <p:sp>
        <p:nvSpPr>
          <p:cNvPr id="1168" name="Circle"/>
          <p:cNvSpPr/>
          <p:nvPr/>
        </p:nvSpPr>
        <p:spPr>
          <a:xfrm>
            <a:off x="12943896" y="6272111"/>
            <a:ext cx="2072714" cy="2072713"/>
          </a:xfrm>
          <a:prstGeom prst="ellipse">
            <a:avLst/>
          </a:prstGeom>
          <a:solidFill>
            <a:schemeClr val="accent2">
              <a:hueOff val="-16920000"/>
              <a:satOff val="75000"/>
              <a:lumOff val="-52156"/>
            </a:schemeClr>
          </a:solidFill>
          <a:ln w="12700">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69" name="Customer Engagement"/>
          <p:cNvSpPr txBox="1"/>
          <p:nvPr/>
        </p:nvSpPr>
        <p:spPr>
          <a:xfrm>
            <a:off x="17619428" y="5744676"/>
            <a:ext cx="2343443" cy="1221972"/>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Customer Engagement</a:t>
            </a:r>
          </a:p>
        </p:txBody>
      </p:sp>
      <p:sp>
        <p:nvSpPr>
          <p:cNvPr id="1170" name="Circle"/>
          <p:cNvSpPr/>
          <p:nvPr/>
        </p:nvSpPr>
        <p:spPr>
          <a:xfrm>
            <a:off x="17767492" y="6761728"/>
            <a:ext cx="2072713" cy="2072713"/>
          </a:xfrm>
          <a:prstGeom prst="ellipse">
            <a:avLst/>
          </a:prstGeom>
          <a:solidFill>
            <a:schemeClr val="accent2">
              <a:hueOff val="-16920000"/>
              <a:satOff val="75000"/>
              <a:lumOff val="-52156"/>
            </a:schemeClr>
          </a:solidFill>
          <a:ln w="12700">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71" name="Employee Engagement"/>
          <p:cNvSpPr txBox="1"/>
          <p:nvPr/>
        </p:nvSpPr>
        <p:spPr>
          <a:xfrm>
            <a:off x="10254631" y="1081176"/>
            <a:ext cx="3090521" cy="1617989"/>
          </a:xfrm>
          <a:prstGeom prst="rect">
            <a:avLst/>
          </a:prstGeom>
          <a:solidFill>
            <a:srgbClr val="061A5D"/>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Employee Engagement</a:t>
            </a:r>
          </a:p>
        </p:txBody>
      </p:sp>
      <p:sp>
        <p:nvSpPr>
          <p:cNvPr id="1172" name="Circle"/>
          <p:cNvSpPr/>
          <p:nvPr/>
        </p:nvSpPr>
        <p:spPr>
          <a:xfrm>
            <a:off x="10712736" y="2140707"/>
            <a:ext cx="2072713" cy="2072713"/>
          </a:xfrm>
          <a:prstGeom prst="ellipse">
            <a:avLst/>
          </a:prstGeom>
          <a:solidFill>
            <a:schemeClr val="accent2">
              <a:hueOff val="-16920000"/>
              <a:satOff val="75000"/>
              <a:lumOff val="-52156"/>
            </a:schemeClr>
          </a:solidFill>
          <a:ln w="12700">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73" name="Global Solution"/>
          <p:cNvSpPr txBox="1"/>
          <p:nvPr/>
        </p:nvSpPr>
        <p:spPr>
          <a:xfrm>
            <a:off x="8481195" y="6123675"/>
            <a:ext cx="3827867" cy="11874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pPr>
            <a:r>
              <a:t>Global</a:t>
            </a:r>
            <a:br/>
            <a:r>
              <a:t>Solution</a:t>
            </a:r>
          </a:p>
        </p:txBody>
      </p:sp>
      <p:sp>
        <p:nvSpPr>
          <p:cNvPr id="1174" name="Circle"/>
          <p:cNvSpPr/>
          <p:nvPr/>
        </p:nvSpPr>
        <p:spPr>
          <a:xfrm>
            <a:off x="9168272" y="7177786"/>
            <a:ext cx="2072713" cy="2072713"/>
          </a:xfrm>
          <a:prstGeom prst="ellipse">
            <a:avLst/>
          </a:prstGeom>
          <a:solidFill>
            <a:schemeClr val="accent1">
              <a:hueOff val="-1744305"/>
              <a:satOff val="75409"/>
              <a:lumOff val="-47058"/>
            </a:schemeClr>
          </a:solidFill>
          <a:ln w="12700">
            <a:miter lim="400000"/>
          </a:ln>
        </p:spPr>
        <p:txBody>
          <a:bodyPr lIns="50800" tIns="50800" rIns="50800" bIns="50800" anchor="ctr"/>
          <a:lstStyle/>
          <a:p>
            <a:pPr defTabSz="457200">
              <a:defRPr sz="1900" i="1" spc="-38">
                <a:solidFill>
                  <a:srgbClr val="00A6CE"/>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75" name="Insights  &amp; Impact"/>
          <p:cNvSpPr txBox="1"/>
          <p:nvPr/>
        </p:nvSpPr>
        <p:spPr>
          <a:xfrm>
            <a:off x="16224051" y="9503395"/>
            <a:ext cx="2593767" cy="1617989"/>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pPr>
            <a:r>
              <a:t>Insights </a:t>
            </a:r>
            <a:br/>
            <a:r>
              <a:t>&amp; Impact</a:t>
            </a:r>
          </a:p>
        </p:txBody>
      </p:sp>
      <p:sp>
        <p:nvSpPr>
          <p:cNvPr id="1176" name="Circle"/>
          <p:cNvSpPr/>
          <p:nvPr/>
        </p:nvSpPr>
        <p:spPr>
          <a:xfrm>
            <a:off x="16528902" y="10534626"/>
            <a:ext cx="2072714" cy="2072713"/>
          </a:xfrm>
          <a:prstGeom prst="ellipse">
            <a:avLst/>
          </a:prstGeom>
          <a:solidFill>
            <a:schemeClr val="accent1">
              <a:hueOff val="-1744305"/>
              <a:satOff val="75409"/>
              <a:lumOff val="-47058"/>
            </a:schemeClr>
          </a:solidFill>
          <a:ln w="12700">
            <a:miter lim="400000"/>
          </a:ln>
        </p:spPr>
        <p:txBody>
          <a:bodyPr lIns="50800" tIns="50800" rIns="50800" bIns="50800" anchor="ctr"/>
          <a:lstStyle/>
          <a:p>
            <a:pPr defTabSz="457200">
              <a:defRPr sz="1900" i="1" spc="-38">
                <a:solidFill>
                  <a:srgbClr val="00A6CE"/>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77" name="Client Success"/>
          <p:cNvSpPr txBox="1"/>
          <p:nvPr/>
        </p:nvSpPr>
        <p:spPr>
          <a:xfrm>
            <a:off x="7334362" y="2149304"/>
            <a:ext cx="2155748" cy="1617990"/>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p>
            <a: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pPr>
            <a:r>
              <a:t>Client</a:t>
            </a:r>
            <a:br/>
            <a:r>
              <a:t>Success</a:t>
            </a:r>
          </a:p>
        </p:txBody>
      </p:sp>
      <p:sp>
        <p:nvSpPr>
          <p:cNvPr id="1178" name="Circle"/>
          <p:cNvSpPr/>
          <p:nvPr/>
        </p:nvSpPr>
        <p:spPr>
          <a:xfrm>
            <a:off x="7363180" y="3168723"/>
            <a:ext cx="2072713" cy="2072713"/>
          </a:xfrm>
          <a:prstGeom prst="ellipse">
            <a:avLst/>
          </a:prstGeom>
          <a:solidFill>
            <a:schemeClr val="accent1">
              <a:hueOff val="-1744305"/>
              <a:satOff val="75409"/>
              <a:lumOff val="-47058"/>
            </a:schemeClr>
          </a:solidFill>
          <a:ln w="12700">
            <a:miter lim="400000"/>
          </a:ln>
        </p:spPr>
        <p:txBody>
          <a:bodyPr lIns="50800" tIns="50800" rIns="50800" bIns="50800" anchor="ctr"/>
          <a:lstStyle/>
          <a:p>
            <a:pPr defTabSz="457200">
              <a:defRPr sz="1900" i="1" spc="-38">
                <a:solidFill>
                  <a:srgbClr val="00A6CE"/>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79" name="Nonprofit Engagement"/>
          <p:cNvSpPr txBox="1"/>
          <p:nvPr/>
        </p:nvSpPr>
        <p:spPr>
          <a:xfrm>
            <a:off x="20540091" y="1628070"/>
            <a:ext cx="2506825" cy="1795720"/>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Nonprofit Engagement</a:t>
            </a:r>
          </a:p>
        </p:txBody>
      </p:sp>
      <p:sp>
        <p:nvSpPr>
          <p:cNvPr id="1180" name="Circle"/>
          <p:cNvSpPr/>
          <p:nvPr/>
        </p:nvSpPr>
        <p:spPr>
          <a:xfrm>
            <a:off x="20748758" y="2686144"/>
            <a:ext cx="2072713" cy="2072714"/>
          </a:xfrm>
          <a:prstGeom prst="ellipse">
            <a:avLst/>
          </a:prstGeom>
          <a:solidFill>
            <a:schemeClr val="accent2">
              <a:hueOff val="-16920000"/>
              <a:satOff val="75000"/>
              <a:lumOff val="-52156"/>
            </a:schemeClr>
          </a:solidFill>
          <a:ln w="12700">
            <a:miter lim="400000"/>
          </a:ln>
        </p:spPr>
        <p:txBody>
          <a:bodyPr lIns="50800" tIns="50800" rIns="50800" bIns="50800" anchor="ctr"/>
          <a:lstStyle/>
          <a:p>
            <a:pPr defTabSz="457200">
              <a:defRPr sz="1900" i="1" spc="-38">
                <a:solidFill>
                  <a:schemeClr val="accent6">
                    <a:hueOff val="7861421"/>
                    <a:satOff val="-3448"/>
                    <a:lumOff val="40208"/>
                  </a:schemeClr>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81" name="Content Powered"/>
          <p:cNvSpPr txBox="1"/>
          <p:nvPr/>
        </p:nvSpPr>
        <p:spPr>
          <a:xfrm>
            <a:off x="11527966" y="9284856"/>
            <a:ext cx="3478365" cy="120857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Content Powered</a:t>
            </a:r>
          </a:p>
        </p:txBody>
      </p:sp>
      <p:sp>
        <p:nvSpPr>
          <p:cNvPr id="1182" name="Circle"/>
          <p:cNvSpPr/>
          <p:nvPr/>
        </p:nvSpPr>
        <p:spPr>
          <a:xfrm>
            <a:off x="12151652" y="10020506"/>
            <a:ext cx="2072713" cy="2072713"/>
          </a:xfrm>
          <a:prstGeom prst="ellipse">
            <a:avLst/>
          </a:prstGeom>
          <a:solidFill>
            <a:schemeClr val="accent1">
              <a:hueOff val="-1744305"/>
              <a:satOff val="75409"/>
              <a:lumOff val="-47058"/>
            </a:schemeClr>
          </a:solidFill>
          <a:ln w="12700">
            <a:miter lim="400000"/>
          </a:ln>
        </p:spPr>
        <p:txBody>
          <a:bodyPr lIns="50800" tIns="50800" rIns="50800" bIns="50800" anchor="ctr"/>
          <a:lstStyle/>
          <a:p>
            <a:pPr defTabSz="457200">
              <a:defRPr sz="1900" i="1" spc="-38">
                <a:solidFill>
                  <a:srgbClr val="00A6CE"/>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sp>
        <p:nvSpPr>
          <p:cNvPr id="1183" name="Vetting &amp; Disbursements"/>
          <p:cNvSpPr txBox="1"/>
          <p:nvPr/>
        </p:nvSpPr>
        <p:spPr>
          <a:xfrm>
            <a:off x="20428756" y="7937930"/>
            <a:ext cx="2593766" cy="833942"/>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lstStyle>
            <a:lvl1pPr algn="ctr">
              <a:lnSpc>
                <a:spcPct val="80000"/>
              </a:lnSpc>
              <a:defRPr>
                <a:solidFill>
                  <a:schemeClr val="accent6">
                    <a:hueOff val="7861421"/>
                    <a:satOff val="-3448"/>
                    <a:lumOff val="40208"/>
                  </a:schemeClr>
                </a:solidFill>
                <a:latin typeface="Open Sans Semibold"/>
                <a:ea typeface="Open Sans Semibold"/>
                <a:cs typeface="Open Sans Semibold"/>
                <a:sym typeface="Open Sans Semibold"/>
              </a:defRPr>
            </a:lvl1pPr>
          </a:lstStyle>
          <a:p>
            <a:r>
              <a:t>Vetting &amp; Disbursements</a:t>
            </a:r>
          </a:p>
        </p:txBody>
      </p:sp>
      <p:sp>
        <p:nvSpPr>
          <p:cNvPr id="1184" name="Circle"/>
          <p:cNvSpPr/>
          <p:nvPr/>
        </p:nvSpPr>
        <p:spPr>
          <a:xfrm>
            <a:off x="20774158" y="8983933"/>
            <a:ext cx="2072713" cy="2072714"/>
          </a:xfrm>
          <a:prstGeom prst="ellipse">
            <a:avLst/>
          </a:prstGeom>
          <a:solidFill>
            <a:schemeClr val="accent1">
              <a:hueOff val="-1744305"/>
              <a:satOff val="75409"/>
              <a:lumOff val="-47058"/>
            </a:schemeClr>
          </a:solidFill>
          <a:ln w="12700">
            <a:miter lim="400000"/>
          </a:ln>
        </p:spPr>
        <p:txBody>
          <a:bodyPr lIns="50800" tIns="50800" rIns="50800" bIns="50800" anchor="ctr"/>
          <a:lstStyle/>
          <a:p>
            <a:pPr defTabSz="457200">
              <a:defRPr sz="1900" i="1" spc="-38">
                <a:solidFill>
                  <a:srgbClr val="00A6CE"/>
                </a:solidFill>
                <a:uFill>
                  <a:solidFill>
                    <a:schemeClr val="accent6">
                      <a:hueOff val="7861421"/>
                      <a:satOff val="-3448"/>
                      <a:lumOff val="40208"/>
                    </a:schemeClr>
                  </a:solidFill>
                </a:uFill>
                <a:latin typeface="Open Sans Semibold"/>
                <a:ea typeface="Open Sans Semibold"/>
                <a:cs typeface="Open Sans Semibold"/>
                <a:sym typeface="Open Sans Semibold"/>
              </a:defRPr>
            </a:pPr>
            <a:endParaRPr/>
          </a:p>
        </p:txBody>
      </p:sp>
      <p:pic>
        <p:nvPicPr>
          <p:cNvPr id="1185" name="Image" descr="Image"/>
          <p:cNvPicPr>
            <a:picLocks noChangeAspect="1"/>
          </p:cNvPicPr>
          <p:nvPr/>
        </p:nvPicPr>
        <p:blipFill>
          <a:blip r:embed="rId5"/>
          <a:stretch>
            <a:fillRect/>
          </a:stretch>
        </p:blipFill>
        <p:spPr>
          <a:xfrm>
            <a:off x="11166973" y="2470783"/>
            <a:ext cx="1062638" cy="1336361"/>
          </a:xfrm>
          <a:prstGeom prst="rect">
            <a:avLst/>
          </a:prstGeom>
          <a:ln w="12700">
            <a:miter lim="400000"/>
          </a:ln>
        </p:spPr>
      </p:pic>
      <p:pic>
        <p:nvPicPr>
          <p:cNvPr id="1186" name="Image" descr="Image"/>
          <p:cNvPicPr>
            <a:picLocks noChangeAspect="1"/>
          </p:cNvPicPr>
          <p:nvPr/>
        </p:nvPicPr>
        <p:blipFill>
          <a:blip r:embed="rId6"/>
          <a:stretch>
            <a:fillRect/>
          </a:stretch>
        </p:blipFill>
        <p:spPr>
          <a:xfrm>
            <a:off x="21308015" y="9409303"/>
            <a:ext cx="1004995" cy="1221972"/>
          </a:xfrm>
          <a:prstGeom prst="rect">
            <a:avLst/>
          </a:prstGeom>
          <a:ln w="12700">
            <a:miter lim="400000"/>
          </a:ln>
        </p:spPr>
      </p:pic>
      <p:pic>
        <p:nvPicPr>
          <p:cNvPr id="1187" name="Image" descr="Image"/>
          <p:cNvPicPr>
            <a:picLocks noChangeAspect="1"/>
          </p:cNvPicPr>
          <p:nvPr/>
        </p:nvPicPr>
        <p:blipFill>
          <a:blip r:embed="rId7"/>
          <a:stretch>
            <a:fillRect/>
          </a:stretch>
        </p:blipFill>
        <p:spPr>
          <a:xfrm>
            <a:off x="16862052" y="11027698"/>
            <a:ext cx="1406413" cy="1086569"/>
          </a:xfrm>
          <a:prstGeom prst="rect">
            <a:avLst/>
          </a:prstGeom>
          <a:ln w="12700">
            <a:miter lim="400000"/>
          </a:ln>
        </p:spPr>
      </p:pic>
      <p:pic>
        <p:nvPicPr>
          <p:cNvPr id="1188" name="Image" descr="Image"/>
          <p:cNvPicPr>
            <a:picLocks noChangeAspect="1"/>
          </p:cNvPicPr>
          <p:nvPr/>
        </p:nvPicPr>
        <p:blipFill>
          <a:blip r:embed="rId8"/>
          <a:stretch>
            <a:fillRect/>
          </a:stretch>
        </p:blipFill>
        <p:spPr>
          <a:xfrm>
            <a:off x="21115613" y="3208727"/>
            <a:ext cx="1339002" cy="1027548"/>
          </a:xfrm>
          <a:prstGeom prst="rect">
            <a:avLst/>
          </a:prstGeom>
          <a:ln w="12700">
            <a:miter lim="400000"/>
          </a:ln>
        </p:spPr>
      </p:pic>
      <p:pic>
        <p:nvPicPr>
          <p:cNvPr id="1189" name="Image" descr="Image"/>
          <p:cNvPicPr>
            <a:picLocks noChangeAspect="1"/>
          </p:cNvPicPr>
          <p:nvPr/>
        </p:nvPicPr>
        <p:blipFill>
          <a:blip r:embed="rId9"/>
          <a:stretch>
            <a:fillRect/>
          </a:stretch>
        </p:blipFill>
        <p:spPr>
          <a:xfrm>
            <a:off x="9598946" y="7724809"/>
            <a:ext cx="1262165" cy="1004067"/>
          </a:xfrm>
          <a:prstGeom prst="rect">
            <a:avLst/>
          </a:prstGeom>
          <a:ln w="12700">
            <a:miter lim="400000"/>
          </a:ln>
        </p:spPr>
      </p:pic>
      <p:pic>
        <p:nvPicPr>
          <p:cNvPr id="1190" name="Image" descr="Image"/>
          <p:cNvPicPr>
            <a:picLocks noChangeAspect="1"/>
          </p:cNvPicPr>
          <p:nvPr/>
        </p:nvPicPr>
        <p:blipFill>
          <a:blip r:embed="rId10"/>
          <a:stretch>
            <a:fillRect/>
          </a:stretch>
        </p:blipFill>
        <p:spPr>
          <a:xfrm>
            <a:off x="13492522" y="6716860"/>
            <a:ext cx="975462" cy="1183214"/>
          </a:xfrm>
          <a:prstGeom prst="rect">
            <a:avLst/>
          </a:prstGeom>
          <a:ln w="12700">
            <a:miter lim="400000"/>
          </a:ln>
        </p:spPr>
      </p:pic>
      <p:pic>
        <p:nvPicPr>
          <p:cNvPr id="1191" name="Image" descr="Image"/>
          <p:cNvPicPr>
            <a:picLocks noChangeAspect="1"/>
          </p:cNvPicPr>
          <p:nvPr/>
        </p:nvPicPr>
        <p:blipFill>
          <a:blip r:embed="rId11"/>
          <a:stretch>
            <a:fillRect/>
          </a:stretch>
        </p:blipFill>
        <p:spPr>
          <a:xfrm>
            <a:off x="18134348" y="7315475"/>
            <a:ext cx="1339002" cy="965218"/>
          </a:xfrm>
          <a:prstGeom prst="rect">
            <a:avLst/>
          </a:prstGeom>
          <a:ln w="12700">
            <a:miter lim="400000"/>
          </a:ln>
        </p:spPr>
      </p:pic>
      <p:pic>
        <p:nvPicPr>
          <p:cNvPr id="1192" name="Image" descr="Image"/>
          <p:cNvPicPr>
            <a:picLocks noChangeAspect="1"/>
          </p:cNvPicPr>
          <p:nvPr/>
        </p:nvPicPr>
        <p:blipFill>
          <a:blip r:embed="rId12"/>
          <a:stretch>
            <a:fillRect/>
          </a:stretch>
        </p:blipFill>
        <p:spPr>
          <a:xfrm>
            <a:off x="7723898" y="3440069"/>
            <a:ext cx="1351275" cy="1352220"/>
          </a:xfrm>
          <a:prstGeom prst="rect">
            <a:avLst/>
          </a:prstGeom>
          <a:ln w="12700">
            <a:miter lim="400000"/>
          </a:ln>
        </p:spPr>
      </p:pic>
      <p:pic>
        <p:nvPicPr>
          <p:cNvPr id="1193" name="Image" descr="Image"/>
          <p:cNvPicPr>
            <a:picLocks noChangeAspect="1"/>
          </p:cNvPicPr>
          <p:nvPr/>
        </p:nvPicPr>
        <p:blipFill>
          <a:blip r:embed="rId13"/>
          <a:stretch>
            <a:fillRect/>
          </a:stretch>
        </p:blipFill>
        <p:spPr>
          <a:xfrm>
            <a:off x="12471375" y="10554829"/>
            <a:ext cx="1433266" cy="1004066"/>
          </a:xfrm>
          <a:prstGeom prst="rect">
            <a:avLst/>
          </a:prstGeom>
          <a:ln w="12700">
            <a:miter lim="400000"/>
          </a:ln>
        </p:spPr>
      </p:pic>
      <p:sp>
        <p:nvSpPr>
          <p:cNvPr id="1194" name="Square"/>
          <p:cNvSpPr/>
          <p:nvPr/>
        </p:nvSpPr>
        <p:spPr>
          <a:xfrm>
            <a:off x="22941402" y="178133"/>
            <a:ext cx="1270001" cy="1270001"/>
          </a:xfrm>
          <a:prstGeom prst="rect">
            <a:avLst/>
          </a:prstGeom>
          <a:solidFill>
            <a:schemeClr val="accent4">
              <a:hueOff val="10957319"/>
              <a:lumOff val="-29411"/>
            </a:schemeClr>
          </a:solidFill>
          <a:ln w="12700">
            <a:miter lim="400000"/>
          </a:ln>
        </p:spPr>
        <p:txBody>
          <a:bodyPr lIns="50800" tIns="50800" rIns="50800" bIns="5080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iterate>
                                    <p:tmAbs val="0"/>
                                  </p:iterate>
                                  <p:childTnLst>
                                    <p:set>
                                      <p:cBhvr>
                                        <p:cTn id="6" fill="hold"/>
                                        <p:tgtEl>
                                          <p:spTgt spid="1165"/>
                                        </p:tgtEl>
                                        <p:attrNameLst>
                                          <p:attrName>style.visibility</p:attrName>
                                        </p:attrNameLst>
                                      </p:cBhvr>
                                      <p:to>
                                        <p:strVal val="visible"/>
                                      </p:to>
                                    </p:set>
                                    <p:anim calcmode="lin" valueType="num">
                                      <p:cBhvr>
                                        <p:cTn id="7" dur="1500" fill="hold"/>
                                        <p:tgtEl>
                                          <p:spTgt spid="1165"/>
                                        </p:tgtEl>
                                        <p:attrNameLst>
                                          <p:attrName>ppt_w</p:attrName>
                                        </p:attrNameLst>
                                      </p:cBhvr>
                                      <p:tavLst>
                                        <p:tav tm="0">
                                          <p:val>
                                            <p:fltVal val="0"/>
                                          </p:val>
                                        </p:tav>
                                        <p:tav tm="100000">
                                          <p:val>
                                            <p:strVal val="#ppt_w"/>
                                          </p:val>
                                        </p:tav>
                                      </p:tavLst>
                                    </p:anim>
                                    <p:anim calcmode="lin" valueType="num">
                                      <p:cBhvr>
                                        <p:cTn id="8" dur="1500" fill="hold"/>
                                        <p:tgtEl>
                                          <p:spTgt spid="116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2" nodeType="clickEffect">
                                  <p:stCondLst>
                                    <p:cond delay="0"/>
                                  </p:stCondLst>
                                  <p:iterate>
                                    <p:tmAbs val="0"/>
                                  </p:iterate>
                                  <p:childTnLst>
                                    <p:set>
                                      <p:cBhvr>
                                        <p:cTn id="12" fill="hold"/>
                                        <p:tgtEl>
                                          <p:spTgt spid="1166"/>
                                        </p:tgtEl>
                                        <p:attrNameLst>
                                          <p:attrName>style.visibility</p:attrName>
                                        </p:attrNameLst>
                                      </p:cBhvr>
                                      <p:to>
                                        <p:strVal val="visible"/>
                                      </p:to>
                                    </p:set>
                                    <p:anim calcmode="lin" valueType="num">
                                      <p:cBhvr>
                                        <p:cTn id="13" dur="1500" fill="hold"/>
                                        <p:tgtEl>
                                          <p:spTgt spid="1166"/>
                                        </p:tgtEl>
                                        <p:attrNameLst>
                                          <p:attrName>ppt_w</p:attrName>
                                        </p:attrNameLst>
                                      </p:cBhvr>
                                      <p:tavLst>
                                        <p:tav tm="0">
                                          <p:val>
                                            <p:fltVal val="0"/>
                                          </p:val>
                                        </p:tav>
                                        <p:tav tm="100000">
                                          <p:val>
                                            <p:strVal val="#ppt_w"/>
                                          </p:val>
                                        </p:tav>
                                      </p:tavLst>
                                    </p:anim>
                                    <p:anim calcmode="lin" valueType="num">
                                      <p:cBhvr>
                                        <p:cTn id="14" dur="1500" fill="hold"/>
                                        <p:tgtEl>
                                          <p:spTgt spid="11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5" grpId="1" animBg="1" advAuto="0"/>
      <p:bldP spid="1166" grpId="2"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pic>
        <p:nvPicPr>
          <p:cNvPr id="1199" name="Image" descr="Image"/>
          <p:cNvPicPr>
            <a:picLocks noChangeAspect="1"/>
          </p:cNvPicPr>
          <p:nvPr/>
        </p:nvPicPr>
        <p:blipFill>
          <a:blip r:embed="rId3"/>
          <a:stretch>
            <a:fillRect/>
          </a:stretch>
        </p:blipFill>
        <p:spPr>
          <a:xfrm>
            <a:off x="23258902" y="496656"/>
            <a:ext cx="635001" cy="632955"/>
          </a:xfrm>
          <a:prstGeom prst="rect">
            <a:avLst/>
          </a:prstGeom>
          <a:ln w="12700">
            <a:miter lim="400000"/>
          </a:ln>
        </p:spPr>
      </p:pic>
      <p:pic>
        <p:nvPicPr>
          <p:cNvPr id="1200" name="Image" descr="Image"/>
          <p:cNvPicPr>
            <a:picLocks noChangeAspect="1"/>
          </p:cNvPicPr>
          <p:nvPr/>
        </p:nvPicPr>
        <p:blipFill>
          <a:blip r:embed="rId4"/>
          <a:srcRect l="7945" t="34573" r="7945" b="34573"/>
          <a:stretch>
            <a:fillRect/>
          </a:stretch>
        </p:blipFill>
        <p:spPr>
          <a:xfrm>
            <a:off x="10459614" y="11820174"/>
            <a:ext cx="1876468" cy="688334"/>
          </a:xfrm>
          <a:prstGeom prst="rect">
            <a:avLst/>
          </a:prstGeom>
          <a:ln w="12700">
            <a:miter lim="400000"/>
          </a:ln>
        </p:spPr>
      </p:pic>
      <p:pic>
        <p:nvPicPr>
          <p:cNvPr id="1201" name="Image" descr="Image"/>
          <p:cNvPicPr>
            <a:picLocks noChangeAspect="1"/>
          </p:cNvPicPr>
          <p:nvPr/>
        </p:nvPicPr>
        <p:blipFill>
          <a:blip r:embed="rId5"/>
          <a:stretch>
            <a:fillRect/>
          </a:stretch>
        </p:blipFill>
        <p:spPr>
          <a:xfrm>
            <a:off x="10152281" y="5755140"/>
            <a:ext cx="2285032" cy="851410"/>
          </a:xfrm>
          <a:prstGeom prst="rect">
            <a:avLst/>
          </a:prstGeom>
          <a:ln w="12700">
            <a:miter lim="400000"/>
          </a:ln>
        </p:spPr>
      </p:pic>
      <p:pic>
        <p:nvPicPr>
          <p:cNvPr id="1202" name="Image" descr="Image"/>
          <p:cNvPicPr>
            <a:picLocks noChangeAspect="1"/>
          </p:cNvPicPr>
          <p:nvPr/>
        </p:nvPicPr>
        <p:blipFill>
          <a:blip r:embed="rId6"/>
          <a:stretch>
            <a:fillRect/>
          </a:stretch>
        </p:blipFill>
        <p:spPr>
          <a:xfrm>
            <a:off x="20000852" y="4758650"/>
            <a:ext cx="1684600" cy="1261825"/>
          </a:xfrm>
          <a:prstGeom prst="rect">
            <a:avLst/>
          </a:prstGeom>
          <a:ln w="12700">
            <a:miter lim="400000"/>
          </a:ln>
        </p:spPr>
      </p:pic>
      <p:pic>
        <p:nvPicPr>
          <p:cNvPr id="1203" name="Image" descr="Image"/>
          <p:cNvPicPr>
            <a:picLocks noChangeAspect="1"/>
          </p:cNvPicPr>
          <p:nvPr/>
        </p:nvPicPr>
        <p:blipFill>
          <a:blip r:embed="rId7"/>
          <a:stretch>
            <a:fillRect/>
          </a:stretch>
        </p:blipFill>
        <p:spPr>
          <a:xfrm>
            <a:off x="22208766" y="9546694"/>
            <a:ext cx="1309601" cy="980936"/>
          </a:xfrm>
          <a:prstGeom prst="rect">
            <a:avLst/>
          </a:prstGeom>
          <a:ln w="12700">
            <a:miter lim="400000"/>
          </a:ln>
        </p:spPr>
      </p:pic>
      <p:pic>
        <p:nvPicPr>
          <p:cNvPr id="1204" name="viacom-inc-logo.jpeg" descr="viacom-inc-logo.jpeg"/>
          <p:cNvPicPr>
            <a:picLocks noChangeAspect="1"/>
          </p:cNvPicPr>
          <p:nvPr/>
        </p:nvPicPr>
        <p:blipFill>
          <a:blip r:embed="rId8"/>
          <a:stretch>
            <a:fillRect/>
          </a:stretch>
        </p:blipFill>
        <p:spPr>
          <a:xfrm>
            <a:off x="19903498" y="11624057"/>
            <a:ext cx="1953350" cy="1293020"/>
          </a:xfrm>
          <a:prstGeom prst="rect">
            <a:avLst/>
          </a:prstGeom>
          <a:ln w="12700">
            <a:miter lim="400000"/>
          </a:ln>
        </p:spPr>
      </p:pic>
      <p:pic>
        <p:nvPicPr>
          <p:cNvPr id="1205" name="QVC_logo_2015.png" descr="QVC_logo_2015.png"/>
          <p:cNvPicPr>
            <a:picLocks noChangeAspect="1"/>
          </p:cNvPicPr>
          <p:nvPr/>
        </p:nvPicPr>
        <p:blipFill>
          <a:blip r:embed="rId9"/>
          <a:stretch>
            <a:fillRect/>
          </a:stretch>
        </p:blipFill>
        <p:spPr>
          <a:xfrm>
            <a:off x="16486016" y="5865718"/>
            <a:ext cx="727711" cy="782916"/>
          </a:xfrm>
          <a:prstGeom prst="rect">
            <a:avLst/>
          </a:prstGeom>
          <a:ln w="12700">
            <a:miter lim="400000"/>
          </a:ln>
        </p:spPr>
      </p:pic>
      <p:pic>
        <p:nvPicPr>
          <p:cNvPr id="1206" name="Image" descr="Image"/>
          <p:cNvPicPr>
            <a:picLocks noChangeAspect="1"/>
          </p:cNvPicPr>
          <p:nvPr/>
        </p:nvPicPr>
        <p:blipFill>
          <a:blip r:embed="rId10"/>
          <a:stretch>
            <a:fillRect/>
          </a:stretch>
        </p:blipFill>
        <p:spPr>
          <a:xfrm>
            <a:off x="2031038" y="5513209"/>
            <a:ext cx="2059385" cy="439716"/>
          </a:xfrm>
          <a:prstGeom prst="rect">
            <a:avLst/>
          </a:prstGeom>
          <a:ln w="12700">
            <a:miter lim="400000"/>
          </a:ln>
        </p:spPr>
      </p:pic>
      <p:pic>
        <p:nvPicPr>
          <p:cNvPr id="1207" name="Google-New-Logo-See-New-Google-Logo-Font-Change-2015-G-Logo-Google-Different-What-Has-happened-with-Google-Logo-Google-New-Look-602266.png" descr="Google-New-Logo-See-New-Google-Logo-Font-Change-2015-G-Logo-Google-Different-What-Has-happened-with-Google-Logo-Google-New-Look-602266.png"/>
          <p:cNvPicPr>
            <a:picLocks noChangeAspect="1"/>
          </p:cNvPicPr>
          <p:nvPr/>
        </p:nvPicPr>
        <p:blipFill>
          <a:blip r:embed="rId11"/>
          <a:srcRect t="22026" b="17017"/>
          <a:stretch>
            <a:fillRect/>
          </a:stretch>
        </p:blipFill>
        <p:spPr>
          <a:xfrm>
            <a:off x="537698" y="8345106"/>
            <a:ext cx="1791237" cy="647711"/>
          </a:xfrm>
          <a:prstGeom prst="rect">
            <a:avLst/>
          </a:prstGeom>
          <a:ln w="12700">
            <a:miter lim="400000"/>
          </a:ln>
        </p:spPr>
      </p:pic>
      <p:pic>
        <p:nvPicPr>
          <p:cNvPr id="1208" name="2000px-Intel-logo.svg_Spark.png" descr="2000px-Intel-logo.svg_Spark.png"/>
          <p:cNvPicPr>
            <a:picLocks noChangeAspect="1"/>
          </p:cNvPicPr>
          <p:nvPr/>
        </p:nvPicPr>
        <p:blipFill>
          <a:blip r:embed="rId12"/>
          <a:stretch>
            <a:fillRect/>
          </a:stretch>
        </p:blipFill>
        <p:spPr>
          <a:xfrm>
            <a:off x="2145268" y="4635177"/>
            <a:ext cx="975859" cy="647695"/>
          </a:xfrm>
          <a:prstGeom prst="rect">
            <a:avLst/>
          </a:prstGeom>
          <a:ln w="12700">
            <a:miter lim="400000"/>
          </a:ln>
        </p:spPr>
      </p:pic>
      <p:pic>
        <p:nvPicPr>
          <p:cNvPr id="1209" name="image58.png" descr="image58.png"/>
          <p:cNvPicPr>
            <a:picLocks noChangeAspect="1"/>
          </p:cNvPicPr>
          <p:nvPr/>
        </p:nvPicPr>
        <p:blipFill>
          <a:blip r:embed="rId13"/>
          <a:stretch>
            <a:fillRect/>
          </a:stretch>
        </p:blipFill>
        <p:spPr>
          <a:xfrm>
            <a:off x="3377405" y="6778256"/>
            <a:ext cx="914739" cy="452846"/>
          </a:xfrm>
          <a:prstGeom prst="rect">
            <a:avLst/>
          </a:prstGeom>
          <a:ln w="12700">
            <a:miter lim="400000"/>
          </a:ln>
        </p:spPr>
      </p:pic>
      <p:pic>
        <p:nvPicPr>
          <p:cNvPr id="1210" name="oracle_clr_rgb.pdf" descr="oracle_clr_rgb.pdf"/>
          <p:cNvPicPr>
            <a:picLocks noChangeAspect="1"/>
          </p:cNvPicPr>
          <p:nvPr/>
        </p:nvPicPr>
        <p:blipFill>
          <a:blip r:embed="rId14"/>
          <a:stretch>
            <a:fillRect/>
          </a:stretch>
        </p:blipFill>
        <p:spPr>
          <a:xfrm>
            <a:off x="2107976" y="11113248"/>
            <a:ext cx="2249864" cy="562467"/>
          </a:xfrm>
          <a:prstGeom prst="rect">
            <a:avLst/>
          </a:prstGeom>
          <a:ln w="12700">
            <a:miter lim="400000"/>
          </a:ln>
        </p:spPr>
      </p:pic>
      <p:pic>
        <p:nvPicPr>
          <p:cNvPr id="1211" name="workday-logo.jpg" descr="workday-logo.jpg"/>
          <p:cNvPicPr>
            <a:picLocks noChangeAspect="1"/>
          </p:cNvPicPr>
          <p:nvPr/>
        </p:nvPicPr>
        <p:blipFill>
          <a:blip r:embed="rId15"/>
          <a:srcRect l="3999" t="15873" r="6045" b="13031"/>
          <a:stretch>
            <a:fillRect/>
          </a:stretch>
        </p:blipFill>
        <p:spPr>
          <a:xfrm>
            <a:off x="2666710" y="7593544"/>
            <a:ext cx="1589788" cy="656724"/>
          </a:xfrm>
          <a:custGeom>
            <a:avLst/>
            <a:gdLst/>
            <a:ahLst/>
            <a:cxnLst>
              <a:cxn ang="0">
                <a:pos x="wd2" y="hd2"/>
              </a:cxn>
              <a:cxn ang="5400000">
                <a:pos x="wd2" y="hd2"/>
              </a:cxn>
              <a:cxn ang="10800000">
                <a:pos x="wd2" y="hd2"/>
              </a:cxn>
              <a:cxn ang="16200000">
                <a:pos x="wd2" y="hd2"/>
              </a:cxn>
            </a:cxnLst>
            <a:rect l="0" t="0" r="r" b="b"/>
            <a:pathLst>
              <a:path w="21238" h="20716" extrusionOk="0">
                <a:moveTo>
                  <a:pt x="9579" y="0"/>
                </a:moveTo>
                <a:cubicBezTo>
                  <a:pt x="9809" y="1002"/>
                  <a:pt x="9154" y="-75"/>
                  <a:pt x="9383" y="927"/>
                </a:cubicBezTo>
                <a:cubicBezTo>
                  <a:pt x="10717" y="647"/>
                  <a:pt x="8245" y="2204"/>
                  <a:pt x="8402" y="1390"/>
                </a:cubicBezTo>
                <a:cubicBezTo>
                  <a:pt x="8787" y="2280"/>
                  <a:pt x="7980" y="2590"/>
                  <a:pt x="7809" y="3005"/>
                </a:cubicBezTo>
                <a:cubicBezTo>
                  <a:pt x="8105" y="2116"/>
                  <a:pt x="7229" y="2689"/>
                  <a:pt x="7321" y="3468"/>
                </a:cubicBezTo>
                <a:cubicBezTo>
                  <a:pt x="6744" y="2316"/>
                  <a:pt x="6463" y="3935"/>
                  <a:pt x="6727" y="4470"/>
                </a:cubicBezTo>
                <a:cubicBezTo>
                  <a:pt x="6705" y="4430"/>
                  <a:pt x="6677" y="4465"/>
                  <a:pt x="6632" y="4858"/>
                </a:cubicBezTo>
                <a:cubicBezTo>
                  <a:pt x="5847" y="3936"/>
                  <a:pt x="6574" y="6043"/>
                  <a:pt x="6043" y="6010"/>
                </a:cubicBezTo>
                <a:cubicBezTo>
                  <a:pt x="6410" y="6831"/>
                  <a:pt x="6192" y="6658"/>
                  <a:pt x="6043" y="7174"/>
                </a:cubicBezTo>
                <a:cubicBezTo>
                  <a:pt x="5116" y="6281"/>
                  <a:pt x="5983" y="9780"/>
                  <a:pt x="5746" y="10178"/>
                </a:cubicBezTo>
                <a:cubicBezTo>
                  <a:pt x="4866" y="11366"/>
                  <a:pt x="6369" y="10686"/>
                  <a:pt x="6616" y="10767"/>
                </a:cubicBezTo>
                <a:cubicBezTo>
                  <a:pt x="5876" y="7213"/>
                  <a:pt x="7178" y="11307"/>
                  <a:pt x="7125" y="9014"/>
                </a:cubicBezTo>
                <a:cubicBezTo>
                  <a:pt x="6086" y="7885"/>
                  <a:pt x="7195" y="9264"/>
                  <a:pt x="7125" y="8100"/>
                </a:cubicBezTo>
                <a:cubicBezTo>
                  <a:pt x="5991" y="7330"/>
                  <a:pt x="8688" y="7568"/>
                  <a:pt x="7416" y="6473"/>
                </a:cubicBezTo>
                <a:cubicBezTo>
                  <a:pt x="7870" y="4344"/>
                  <a:pt x="7652" y="6838"/>
                  <a:pt x="8206" y="5784"/>
                </a:cubicBezTo>
                <a:cubicBezTo>
                  <a:pt x="7801" y="4439"/>
                  <a:pt x="8407" y="4926"/>
                  <a:pt x="9092" y="4858"/>
                </a:cubicBezTo>
                <a:cubicBezTo>
                  <a:pt x="9092" y="4395"/>
                  <a:pt x="9416" y="3629"/>
                  <a:pt x="9579" y="3706"/>
                </a:cubicBezTo>
                <a:cubicBezTo>
                  <a:pt x="9427" y="1953"/>
                  <a:pt x="10208" y="5186"/>
                  <a:pt x="10269" y="3005"/>
                </a:cubicBezTo>
                <a:cubicBezTo>
                  <a:pt x="9161" y="2563"/>
                  <a:pt x="11525" y="2726"/>
                  <a:pt x="11647" y="2542"/>
                </a:cubicBezTo>
                <a:cubicBezTo>
                  <a:pt x="11286" y="4835"/>
                  <a:pt x="13090" y="2534"/>
                  <a:pt x="13323" y="3468"/>
                </a:cubicBezTo>
                <a:cubicBezTo>
                  <a:pt x="12387" y="4371"/>
                  <a:pt x="13800" y="5867"/>
                  <a:pt x="14107" y="5083"/>
                </a:cubicBezTo>
                <a:cubicBezTo>
                  <a:pt x="14107" y="5391"/>
                  <a:pt x="14368" y="6170"/>
                  <a:pt x="14500" y="6247"/>
                </a:cubicBezTo>
                <a:cubicBezTo>
                  <a:pt x="15070" y="4577"/>
                  <a:pt x="14701" y="6951"/>
                  <a:pt x="14696" y="7399"/>
                </a:cubicBezTo>
                <a:cubicBezTo>
                  <a:pt x="15131" y="5151"/>
                  <a:pt x="15333" y="8366"/>
                  <a:pt x="15093" y="8326"/>
                </a:cubicBezTo>
                <a:cubicBezTo>
                  <a:pt x="16352" y="6780"/>
                  <a:pt x="15091" y="13021"/>
                  <a:pt x="16074" y="10404"/>
                </a:cubicBezTo>
                <a:cubicBezTo>
                  <a:pt x="17233" y="12506"/>
                  <a:pt x="16445" y="8161"/>
                  <a:pt x="16663" y="7174"/>
                </a:cubicBezTo>
                <a:cubicBezTo>
                  <a:pt x="15796" y="8627"/>
                  <a:pt x="16669" y="4797"/>
                  <a:pt x="15979" y="5321"/>
                </a:cubicBezTo>
                <a:cubicBezTo>
                  <a:pt x="16761" y="4679"/>
                  <a:pt x="14901" y="5478"/>
                  <a:pt x="15682" y="3706"/>
                </a:cubicBezTo>
                <a:cubicBezTo>
                  <a:pt x="14866" y="3691"/>
                  <a:pt x="16032" y="4683"/>
                  <a:pt x="14993" y="3468"/>
                </a:cubicBezTo>
                <a:cubicBezTo>
                  <a:pt x="16116" y="2322"/>
                  <a:pt x="12948" y="3049"/>
                  <a:pt x="14208" y="2079"/>
                </a:cubicBezTo>
                <a:cubicBezTo>
                  <a:pt x="14277" y="1177"/>
                  <a:pt x="13300" y="1407"/>
                  <a:pt x="12999" y="1140"/>
                </a:cubicBezTo>
                <a:cubicBezTo>
                  <a:pt x="13024" y="1225"/>
                  <a:pt x="13036" y="1309"/>
                  <a:pt x="13026" y="1390"/>
                </a:cubicBezTo>
                <a:cubicBezTo>
                  <a:pt x="11876" y="447"/>
                  <a:pt x="10710" y="767"/>
                  <a:pt x="9579" y="0"/>
                </a:cubicBezTo>
                <a:close/>
                <a:moveTo>
                  <a:pt x="12999" y="1140"/>
                </a:moveTo>
                <a:cubicBezTo>
                  <a:pt x="12977" y="1062"/>
                  <a:pt x="12938" y="979"/>
                  <a:pt x="12898" y="902"/>
                </a:cubicBezTo>
                <a:cubicBezTo>
                  <a:pt x="12881" y="1019"/>
                  <a:pt x="12937" y="1084"/>
                  <a:pt x="12999" y="1140"/>
                </a:cubicBezTo>
                <a:close/>
                <a:moveTo>
                  <a:pt x="12898" y="902"/>
                </a:moveTo>
                <a:cubicBezTo>
                  <a:pt x="12921" y="748"/>
                  <a:pt x="12996" y="547"/>
                  <a:pt x="13222" y="226"/>
                </a:cubicBezTo>
                <a:cubicBezTo>
                  <a:pt x="12051" y="-137"/>
                  <a:pt x="12617" y="351"/>
                  <a:pt x="12898" y="902"/>
                </a:cubicBezTo>
                <a:close/>
                <a:moveTo>
                  <a:pt x="6616" y="10767"/>
                </a:moveTo>
                <a:cubicBezTo>
                  <a:pt x="6628" y="10823"/>
                  <a:pt x="6619" y="10806"/>
                  <a:pt x="6632" y="10867"/>
                </a:cubicBezTo>
                <a:cubicBezTo>
                  <a:pt x="6666" y="10809"/>
                  <a:pt x="6654" y="10779"/>
                  <a:pt x="6616" y="10767"/>
                </a:cubicBezTo>
                <a:close/>
                <a:moveTo>
                  <a:pt x="6743" y="4507"/>
                </a:moveTo>
                <a:cubicBezTo>
                  <a:pt x="6809" y="4619"/>
                  <a:pt x="6896" y="4681"/>
                  <a:pt x="7024" y="4620"/>
                </a:cubicBezTo>
                <a:cubicBezTo>
                  <a:pt x="6814" y="6339"/>
                  <a:pt x="6803" y="4881"/>
                  <a:pt x="6743" y="4507"/>
                </a:cubicBezTo>
                <a:close/>
                <a:moveTo>
                  <a:pt x="10348" y="9465"/>
                </a:moveTo>
                <a:cubicBezTo>
                  <a:pt x="10253" y="9403"/>
                  <a:pt x="10132" y="9402"/>
                  <a:pt x="9977" y="9477"/>
                </a:cubicBezTo>
                <a:lnTo>
                  <a:pt x="9977" y="9941"/>
                </a:lnTo>
                <a:cubicBezTo>
                  <a:pt x="9569" y="8675"/>
                  <a:pt x="9298" y="11703"/>
                  <a:pt x="9876" y="10867"/>
                </a:cubicBezTo>
                <a:cubicBezTo>
                  <a:pt x="9721" y="12903"/>
                  <a:pt x="10169" y="16846"/>
                  <a:pt x="9680" y="18040"/>
                </a:cubicBezTo>
                <a:cubicBezTo>
                  <a:pt x="9293" y="20039"/>
                  <a:pt x="10075" y="18366"/>
                  <a:pt x="9977" y="19192"/>
                </a:cubicBezTo>
                <a:cubicBezTo>
                  <a:pt x="11365" y="21144"/>
                  <a:pt x="10017" y="16679"/>
                  <a:pt x="11154" y="18040"/>
                </a:cubicBezTo>
                <a:cubicBezTo>
                  <a:pt x="10828" y="20612"/>
                  <a:pt x="12898" y="18953"/>
                  <a:pt x="12140" y="16651"/>
                </a:cubicBezTo>
                <a:cubicBezTo>
                  <a:pt x="11246" y="18061"/>
                  <a:pt x="11802" y="15323"/>
                  <a:pt x="11727" y="14385"/>
                </a:cubicBezTo>
                <a:cubicBezTo>
                  <a:pt x="12089" y="15557"/>
                  <a:pt x="12475" y="12664"/>
                  <a:pt x="11944" y="13183"/>
                </a:cubicBezTo>
                <a:cubicBezTo>
                  <a:pt x="13043" y="11375"/>
                  <a:pt x="11103" y="12744"/>
                  <a:pt x="11154" y="12031"/>
                </a:cubicBezTo>
                <a:cubicBezTo>
                  <a:pt x="11550" y="13811"/>
                  <a:pt x="10853" y="13009"/>
                  <a:pt x="10597" y="13258"/>
                </a:cubicBezTo>
                <a:cubicBezTo>
                  <a:pt x="10630" y="11754"/>
                  <a:pt x="10846" y="9787"/>
                  <a:pt x="10348" y="9465"/>
                </a:cubicBezTo>
                <a:close/>
                <a:moveTo>
                  <a:pt x="14303" y="9715"/>
                </a:moveTo>
                <a:lnTo>
                  <a:pt x="14208" y="12482"/>
                </a:lnTo>
                <a:cubicBezTo>
                  <a:pt x="13866" y="11380"/>
                  <a:pt x="13036" y="12819"/>
                  <a:pt x="12633" y="12031"/>
                </a:cubicBezTo>
                <a:cubicBezTo>
                  <a:pt x="12943" y="13586"/>
                  <a:pt x="11886" y="19810"/>
                  <a:pt x="13418" y="18266"/>
                </a:cubicBezTo>
                <a:cubicBezTo>
                  <a:pt x="13135" y="19511"/>
                  <a:pt x="14752" y="19997"/>
                  <a:pt x="14500" y="18729"/>
                </a:cubicBezTo>
                <a:cubicBezTo>
                  <a:pt x="14653" y="20647"/>
                  <a:pt x="15726" y="17420"/>
                  <a:pt x="14892" y="18040"/>
                </a:cubicBezTo>
                <a:lnTo>
                  <a:pt x="14993" y="10867"/>
                </a:lnTo>
                <a:cubicBezTo>
                  <a:pt x="15956" y="8584"/>
                  <a:pt x="14268" y="10522"/>
                  <a:pt x="14303" y="9715"/>
                </a:cubicBezTo>
                <a:close/>
                <a:moveTo>
                  <a:pt x="4871" y="11455"/>
                </a:moveTo>
                <a:cubicBezTo>
                  <a:pt x="4795" y="11411"/>
                  <a:pt x="4694" y="11553"/>
                  <a:pt x="4564" y="12031"/>
                </a:cubicBezTo>
                <a:cubicBezTo>
                  <a:pt x="4858" y="13496"/>
                  <a:pt x="4062" y="17530"/>
                  <a:pt x="4861" y="18040"/>
                </a:cubicBezTo>
                <a:cubicBezTo>
                  <a:pt x="4411" y="16506"/>
                  <a:pt x="5306" y="17907"/>
                  <a:pt x="5158" y="18504"/>
                </a:cubicBezTo>
                <a:cubicBezTo>
                  <a:pt x="5024" y="20235"/>
                  <a:pt x="7083" y="18738"/>
                  <a:pt x="6043" y="18729"/>
                </a:cubicBezTo>
                <a:cubicBezTo>
                  <a:pt x="5700" y="17974"/>
                  <a:pt x="6263" y="18036"/>
                  <a:pt x="6489" y="18504"/>
                </a:cubicBezTo>
                <a:cubicBezTo>
                  <a:pt x="6540" y="17143"/>
                  <a:pt x="7922" y="19425"/>
                  <a:pt x="7125" y="16188"/>
                </a:cubicBezTo>
                <a:cubicBezTo>
                  <a:pt x="6899" y="16837"/>
                  <a:pt x="7094" y="14704"/>
                  <a:pt x="7024" y="13872"/>
                </a:cubicBezTo>
                <a:cubicBezTo>
                  <a:pt x="7549" y="10845"/>
                  <a:pt x="5788" y="12730"/>
                  <a:pt x="5253" y="12031"/>
                </a:cubicBezTo>
                <a:cubicBezTo>
                  <a:pt x="5130" y="13314"/>
                  <a:pt x="5100" y="11587"/>
                  <a:pt x="4871" y="11455"/>
                </a:cubicBezTo>
                <a:close/>
                <a:moveTo>
                  <a:pt x="6489" y="18504"/>
                </a:moveTo>
                <a:cubicBezTo>
                  <a:pt x="6482" y="18676"/>
                  <a:pt x="6487" y="18882"/>
                  <a:pt x="6531" y="19192"/>
                </a:cubicBezTo>
                <a:cubicBezTo>
                  <a:pt x="6618" y="18910"/>
                  <a:pt x="6575" y="18683"/>
                  <a:pt x="6489" y="18504"/>
                </a:cubicBezTo>
                <a:close/>
                <a:moveTo>
                  <a:pt x="20104" y="11631"/>
                </a:moveTo>
                <a:cubicBezTo>
                  <a:pt x="19934" y="11550"/>
                  <a:pt x="19788" y="11643"/>
                  <a:pt x="19717" y="12031"/>
                </a:cubicBezTo>
                <a:cubicBezTo>
                  <a:pt x="18744" y="13238"/>
                  <a:pt x="20357" y="13260"/>
                  <a:pt x="19616" y="13646"/>
                </a:cubicBezTo>
                <a:cubicBezTo>
                  <a:pt x="19854" y="16792"/>
                  <a:pt x="19728" y="13066"/>
                  <a:pt x="19223" y="14335"/>
                </a:cubicBezTo>
                <a:cubicBezTo>
                  <a:pt x="19505" y="11460"/>
                  <a:pt x="19121" y="11959"/>
                  <a:pt x="18142" y="12031"/>
                </a:cubicBezTo>
                <a:cubicBezTo>
                  <a:pt x="18566" y="13147"/>
                  <a:pt x="17690" y="14034"/>
                  <a:pt x="17548" y="12945"/>
                </a:cubicBezTo>
                <a:cubicBezTo>
                  <a:pt x="18343" y="11147"/>
                  <a:pt x="16041" y="12422"/>
                  <a:pt x="15777" y="12031"/>
                </a:cubicBezTo>
                <a:lnTo>
                  <a:pt x="15682" y="12720"/>
                </a:lnTo>
                <a:cubicBezTo>
                  <a:pt x="16406" y="13357"/>
                  <a:pt x="14870" y="12494"/>
                  <a:pt x="15290" y="13872"/>
                </a:cubicBezTo>
                <a:cubicBezTo>
                  <a:pt x="16233" y="14358"/>
                  <a:pt x="14922" y="19287"/>
                  <a:pt x="16567" y="18266"/>
                </a:cubicBezTo>
                <a:cubicBezTo>
                  <a:pt x="15677" y="19322"/>
                  <a:pt x="17825" y="19004"/>
                  <a:pt x="17649" y="19192"/>
                </a:cubicBezTo>
                <a:cubicBezTo>
                  <a:pt x="18073" y="17644"/>
                  <a:pt x="16477" y="19147"/>
                  <a:pt x="17845" y="18266"/>
                </a:cubicBezTo>
                <a:cubicBezTo>
                  <a:pt x="17698" y="20829"/>
                  <a:pt x="18783" y="17341"/>
                  <a:pt x="17946" y="18040"/>
                </a:cubicBezTo>
                <a:cubicBezTo>
                  <a:pt x="17963" y="17197"/>
                  <a:pt x="17860" y="15799"/>
                  <a:pt x="17877" y="14848"/>
                </a:cubicBezTo>
                <a:cubicBezTo>
                  <a:pt x="17888" y="14213"/>
                  <a:pt x="17954" y="13780"/>
                  <a:pt x="18163" y="13922"/>
                </a:cubicBezTo>
                <a:cubicBezTo>
                  <a:pt x="18009" y="13911"/>
                  <a:pt x="17913" y="14381"/>
                  <a:pt x="17877" y="14848"/>
                </a:cubicBezTo>
                <a:cubicBezTo>
                  <a:pt x="17828" y="15471"/>
                  <a:pt x="17882" y="16082"/>
                  <a:pt x="18041" y="15499"/>
                </a:cubicBezTo>
                <a:cubicBezTo>
                  <a:pt x="19897" y="14535"/>
                  <a:pt x="17937" y="17239"/>
                  <a:pt x="18927" y="17577"/>
                </a:cubicBezTo>
                <a:cubicBezTo>
                  <a:pt x="18220" y="17496"/>
                  <a:pt x="18856" y="19928"/>
                  <a:pt x="18237" y="19655"/>
                </a:cubicBezTo>
                <a:cubicBezTo>
                  <a:pt x="17703" y="20417"/>
                  <a:pt x="18588" y="20762"/>
                  <a:pt x="18338" y="19893"/>
                </a:cubicBezTo>
                <a:cubicBezTo>
                  <a:pt x="18598" y="21463"/>
                  <a:pt x="19177" y="20293"/>
                  <a:pt x="19616" y="20356"/>
                </a:cubicBezTo>
                <a:cubicBezTo>
                  <a:pt x="19186" y="18578"/>
                  <a:pt x="20255" y="18806"/>
                  <a:pt x="20204" y="19192"/>
                </a:cubicBezTo>
                <a:cubicBezTo>
                  <a:pt x="21049" y="19906"/>
                  <a:pt x="21234" y="19457"/>
                  <a:pt x="21238" y="18591"/>
                </a:cubicBezTo>
                <a:cubicBezTo>
                  <a:pt x="21242" y="17725"/>
                  <a:pt x="21068" y="16449"/>
                  <a:pt x="21190" y="15499"/>
                </a:cubicBezTo>
                <a:cubicBezTo>
                  <a:pt x="21064" y="16135"/>
                  <a:pt x="19808" y="15508"/>
                  <a:pt x="20501" y="13646"/>
                </a:cubicBezTo>
                <a:cubicBezTo>
                  <a:pt x="21287" y="13666"/>
                  <a:pt x="20611" y="11873"/>
                  <a:pt x="20104" y="11631"/>
                </a:cubicBezTo>
                <a:close/>
                <a:moveTo>
                  <a:pt x="9463" y="11931"/>
                </a:moveTo>
                <a:cubicBezTo>
                  <a:pt x="9124" y="11909"/>
                  <a:pt x="8613" y="12310"/>
                  <a:pt x="8206" y="12031"/>
                </a:cubicBezTo>
                <a:cubicBezTo>
                  <a:pt x="7065" y="12166"/>
                  <a:pt x="7967" y="17171"/>
                  <a:pt x="7613" y="18967"/>
                </a:cubicBezTo>
                <a:cubicBezTo>
                  <a:pt x="8079" y="18900"/>
                  <a:pt x="9280" y="20194"/>
                  <a:pt x="8498" y="17803"/>
                </a:cubicBezTo>
                <a:cubicBezTo>
                  <a:pt x="8271" y="19532"/>
                  <a:pt x="8205" y="12534"/>
                  <a:pt x="8498" y="14335"/>
                </a:cubicBezTo>
                <a:cubicBezTo>
                  <a:pt x="8174" y="16340"/>
                  <a:pt x="9277" y="12150"/>
                  <a:pt x="9680" y="14335"/>
                </a:cubicBezTo>
                <a:cubicBezTo>
                  <a:pt x="9969" y="12388"/>
                  <a:pt x="9802" y="11953"/>
                  <a:pt x="9463" y="11931"/>
                </a:cubicBezTo>
                <a:close/>
                <a:moveTo>
                  <a:pt x="2947" y="11994"/>
                </a:moveTo>
                <a:cubicBezTo>
                  <a:pt x="2823" y="12108"/>
                  <a:pt x="2848" y="12348"/>
                  <a:pt x="3186" y="12720"/>
                </a:cubicBezTo>
                <a:cubicBezTo>
                  <a:pt x="2521" y="12412"/>
                  <a:pt x="2802" y="13692"/>
                  <a:pt x="2597" y="12257"/>
                </a:cubicBezTo>
                <a:cubicBezTo>
                  <a:pt x="1579" y="11958"/>
                  <a:pt x="1397" y="11476"/>
                  <a:pt x="1616" y="14335"/>
                </a:cubicBezTo>
                <a:cubicBezTo>
                  <a:pt x="1005" y="15324"/>
                  <a:pt x="1439" y="13089"/>
                  <a:pt x="1022" y="13183"/>
                </a:cubicBezTo>
                <a:cubicBezTo>
                  <a:pt x="1665" y="11177"/>
                  <a:pt x="36" y="12973"/>
                  <a:pt x="42" y="12031"/>
                </a:cubicBezTo>
                <a:cubicBezTo>
                  <a:pt x="117" y="13181"/>
                  <a:pt x="-200" y="14608"/>
                  <a:pt x="238" y="15499"/>
                </a:cubicBezTo>
                <a:cubicBezTo>
                  <a:pt x="808" y="13676"/>
                  <a:pt x="726" y="17620"/>
                  <a:pt x="826" y="17803"/>
                </a:cubicBezTo>
                <a:cubicBezTo>
                  <a:pt x="-313" y="18633"/>
                  <a:pt x="1921" y="18717"/>
                  <a:pt x="1712" y="18266"/>
                </a:cubicBezTo>
                <a:cubicBezTo>
                  <a:pt x="1679" y="18497"/>
                  <a:pt x="1877" y="19115"/>
                  <a:pt x="2009" y="19192"/>
                </a:cubicBezTo>
                <a:cubicBezTo>
                  <a:pt x="1649" y="17746"/>
                  <a:pt x="2393" y="18431"/>
                  <a:pt x="2523" y="17928"/>
                </a:cubicBezTo>
                <a:cubicBezTo>
                  <a:pt x="2604" y="18312"/>
                  <a:pt x="2815" y="18426"/>
                  <a:pt x="3026" y="18491"/>
                </a:cubicBezTo>
                <a:cubicBezTo>
                  <a:pt x="2885" y="18492"/>
                  <a:pt x="2865" y="18462"/>
                  <a:pt x="2597" y="18504"/>
                </a:cubicBezTo>
                <a:cubicBezTo>
                  <a:pt x="2698" y="19752"/>
                  <a:pt x="4025" y="19876"/>
                  <a:pt x="3583" y="17577"/>
                </a:cubicBezTo>
                <a:cubicBezTo>
                  <a:pt x="3779" y="13226"/>
                  <a:pt x="3453" y="17943"/>
                  <a:pt x="4172" y="16651"/>
                </a:cubicBezTo>
                <a:cubicBezTo>
                  <a:pt x="3622" y="15537"/>
                  <a:pt x="5128" y="14757"/>
                  <a:pt x="3975" y="14109"/>
                </a:cubicBezTo>
                <a:cubicBezTo>
                  <a:pt x="5060" y="12429"/>
                  <a:pt x="3318" y="11650"/>
                  <a:pt x="2947" y="11994"/>
                </a:cubicBezTo>
                <a:close/>
              </a:path>
            </a:pathLst>
          </a:custGeom>
          <a:ln w="12700">
            <a:miter lim="400000"/>
          </a:ln>
        </p:spPr>
      </p:pic>
      <p:pic>
        <p:nvPicPr>
          <p:cNvPr id="1212" name="ADP Logo.png" descr="ADP Logo.png"/>
          <p:cNvPicPr>
            <a:picLocks noChangeAspect="1"/>
          </p:cNvPicPr>
          <p:nvPr/>
        </p:nvPicPr>
        <p:blipFill>
          <a:blip r:embed="rId16"/>
          <a:stretch>
            <a:fillRect/>
          </a:stretch>
        </p:blipFill>
        <p:spPr>
          <a:xfrm>
            <a:off x="3017405" y="6119671"/>
            <a:ext cx="823006" cy="368158"/>
          </a:xfrm>
          <a:prstGeom prst="rect">
            <a:avLst/>
          </a:prstGeom>
          <a:ln w="12700">
            <a:miter lim="400000"/>
          </a:ln>
        </p:spPr>
      </p:pic>
      <p:pic>
        <p:nvPicPr>
          <p:cNvPr id="1213" name="zynga-logo1.png" descr="zynga-logo1.png"/>
          <p:cNvPicPr>
            <a:picLocks noChangeAspect="1"/>
          </p:cNvPicPr>
          <p:nvPr/>
        </p:nvPicPr>
        <p:blipFill>
          <a:blip r:embed="rId17"/>
          <a:stretch>
            <a:fillRect/>
          </a:stretch>
        </p:blipFill>
        <p:spPr>
          <a:xfrm>
            <a:off x="1718628" y="7247186"/>
            <a:ext cx="1499565" cy="367394"/>
          </a:xfrm>
          <a:prstGeom prst="rect">
            <a:avLst/>
          </a:prstGeom>
          <a:ln w="12700">
            <a:miter lim="400000"/>
          </a:ln>
        </p:spPr>
      </p:pic>
      <p:pic>
        <p:nvPicPr>
          <p:cNvPr id="1214" name="HP_New_Logo_2D.svg.png" descr="HP_New_Logo_2D.svg.png"/>
          <p:cNvPicPr>
            <a:picLocks noChangeAspect="1"/>
          </p:cNvPicPr>
          <p:nvPr/>
        </p:nvPicPr>
        <p:blipFill>
          <a:blip r:embed="rId18"/>
          <a:stretch>
            <a:fillRect/>
          </a:stretch>
        </p:blipFill>
        <p:spPr>
          <a:xfrm>
            <a:off x="574719" y="10326593"/>
            <a:ext cx="656724" cy="656724"/>
          </a:xfrm>
          <a:prstGeom prst="rect">
            <a:avLst/>
          </a:prstGeom>
          <a:ln w="12700">
            <a:miter lim="400000"/>
          </a:ln>
        </p:spPr>
      </p:pic>
      <p:pic>
        <p:nvPicPr>
          <p:cNvPr id="1215" name="EQIX-CircleR-FullColor-RGB.png" descr="EQIX-CircleR-FullColor-RGB.png"/>
          <p:cNvPicPr>
            <a:picLocks noChangeAspect="1"/>
          </p:cNvPicPr>
          <p:nvPr/>
        </p:nvPicPr>
        <p:blipFill>
          <a:blip r:embed="rId19"/>
          <a:stretch>
            <a:fillRect/>
          </a:stretch>
        </p:blipFill>
        <p:spPr>
          <a:xfrm>
            <a:off x="1868629" y="11847102"/>
            <a:ext cx="1309600" cy="633161"/>
          </a:xfrm>
          <a:prstGeom prst="rect">
            <a:avLst/>
          </a:prstGeom>
          <a:ln w="12700">
            <a:miter lim="400000"/>
          </a:ln>
        </p:spPr>
      </p:pic>
      <p:pic>
        <p:nvPicPr>
          <p:cNvPr id="1216" name="intuit_blue.pdf" descr="intuit_blue.pdf"/>
          <p:cNvPicPr>
            <a:picLocks noChangeAspect="1"/>
          </p:cNvPicPr>
          <p:nvPr/>
        </p:nvPicPr>
        <p:blipFill>
          <a:blip r:embed="rId20"/>
          <a:stretch>
            <a:fillRect/>
          </a:stretch>
        </p:blipFill>
        <p:spPr>
          <a:xfrm>
            <a:off x="2934331" y="10458634"/>
            <a:ext cx="1432951" cy="418041"/>
          </a:xfrm>
          <a:prstGeom prst="rect">
            <a:avLst/>
          </a:prstGeom>
          <a:ln w="12700">
            <a:miter lim="400000"/>
          </a:ln>
        </p:spPr>
      </p:pic>
      <p:pic>
        <p:nvPicPr>
          <p:cNvPr id="1217" name="Image" descr="Image"/>
          <p:cNvPicPr>
            <a:picLocks noChangeAspect="1"/>
          </p:cNvPicPr>
          <p:nvPr/>
        </p:nvPicPr>
        <p:blipFill>
          <a:blip r:embed="rId21"/>
          <a:stretch>
            <a:fillRect/>
          </a:stretch>
        </p:blipFill>
        <p:spPr>
          <a:xfrm>
            <a:off x="703918" y="9062768"/>
            <a:ext cx="1590122" cy="479946"/>
          </a:xfrm>
          <a:prstGeom prst="rect">
            <a:avLst/>
          </a:prstGeom>
          <a:ln w="12700">
            <a:miter lim="400000"/>
          </a:ln>
        </p:spPr>
      </p:pic>
      <p:pic>
        <p:nvPicPr>
          <p:cNvPr id="1218" name="101_ec67e9963cff2f7e3f83d6be075305cd.png" descr="101_ec67e9963cff2f7e3f83d6be075305cd.png"/>
          <p:cNvPicPr>
            <a:picLocks noChangeAspect="1"/>
          </p:cNvPicPr>
          <p:nvPr/>
        </p:nvPicPr>
        <p:blipFill>
          <a:blip r:embed="rId22"/>
          <a:stretch>
            <a:fillRect/>
          </a:stretch>
        </p:blipFill>
        <p:spPr>
          <a:xfrm>
            <a:off x="891312" y="9753985"/>
            <a:ext cx="1393134" cy="399438"/>
          </a:xfrm>
          <a:prstGeom prst="rect">
            <a:avLst/>
          </a:prstGeom>
          <a:ln w="12700">
            <a:miter lim="400000"/>
          </a:ln>
        </p:spPr>
      </p:pic>
      <p:pic>
        <p:nvPicPr>
          <p:cNvPr id="1219" name="Image" descr="Image"/>
          <p:cNvPicPr>
            <a:picLocks noChangeAspect="1"/>
          </p:cNvPicPr>
          <p:nvPr/>
        </p:nvPicPr>
        <p:blipFill>
          <a:blip r:embed="rId23"/>
          <a:stretch>
            <a:fillRect/>
          </a:stretch>
        </p:blipFill>
        <p:spPr>
          <a:xfrm>
            <a:off x="2995009" y="3737866"/>
            <a:ext cx="1436894" cy="808875"/>
          </a:xfrm>
          <a:prstGeom prst="rect">
            <a:avLst/>
          </a:prstGeom>
          <a:ln w="12700">
            <a:miter lim="400000"/>
          </a:ln>
        </p:spPr>
      </p:pic>
      <p:pic>
        <p:nvPicPr>
          <p:cNvPr id="1220" name="Image" descr="Image"/>
          <p:cNvPicPr>
            <a:picLocks noChangeAspect="1"/>
          </p:cNvPicPr>
          <p:nvPr/>
        </p:nvPicPr>
        <p:blipFill>
          <a:blip r:embed="rId24"/>
          <a:stretch>
            <a:fillRect/>
          </a:stretch>
        </p:blipFill>
        <p:spPr>
          <a:xfrm>
            <a:off x="487136" y="4830731"/>
            <a:ext cx="1357922" cy="852473"/>
          </a:xfrm>
          <a:prstGeom prst="rect">
            <a:avLst/>
          </a:prstGeom>
          <a:ln w="12700">
            <a:miter lim="400000"/>
          </a:ln>
        </p:spPr>
      </p:pic>
      <p:pic>
        <p:nvPicPr>
          <p:cNvPr id="1221" name="Image" descr="Image"/>
          <p:cNvPicPr>
            <a:picLocks noChangeAspect="1"/>
          </p:cNvPicPr>
          <p:nvPr/>
        </p:nvPicPr>
        <p:blipFill>
          <a:blip r:embed="rId25"/>
          <a:stretch>
            <a:fillRect/>
          </a:stretch>
        </p:blipFill>
        <p:spPr>
          <a:xfrm>
            <a:off x="20096585" y="6405237"/>
            <a:ext cx="1523113" cy="507705"/>
          </a:xfrm>
          <a:prstGeom prst="rect">
            <a:avLst/>
          </a:prstGeom>
          <a:ln w="12700">
            <a:miter lim="400000"/>
          </a:ln>
        </p:spPr>
      </p:pic>
      <p:pic>
        <p:nvPicPr>
          <p:cNvPr id="1222" name="Warner_Bros_logo_640_large_verge_medium_landscape.png" descr="Warner_Bros_logo_640_large_verge_medium_landscape.png"/>
          <p:cNvPicPr>
            <a:picLocks noChangeAspect="1"/>
          </p:cNvPicPr>
          <p:nvPr/>
        </p:nvPicPr>
        <p:blipFill>
          <a:blip r:embed="rId26"/>
          <a:stretch>
            <a:fillRect/>
          </a:stretch>
        </p:blipFill>
        <p:spPr>
          <a:xfrm>
            <a:off x="21459728" y="6316835"/>
            <a:ext cx="1261731" cy="822868"/>
          </a:xfrm>
          <a:prstGeom prst="rect">
            <a:avLst/>
          </a:prstGeom>
          <a:ln w="12700">
            <a:miter lim="400000"/>
          </a:ln>
        </p:spPr>
      </p:pic>
      <p:pic>
        <p:nvPicPr>
          <p:cNvPr id="1223" name="UnitedHealth_logo.jpeg" descr="UnitedHealth_logo.jpeg"/>
          <p:cNvPicPr>
            <a:picLocks noChangeAspect="1"/>
          </p:cNvPicPr>
          <p:nvPr/>
        </p:nvPicPr>
        <p:blipFill>
          <a:blip r:embed="rId27"/>
          <a:srcRect l="2910" t="22028" r="2910" b="22028"/>
          <a:stretch>
            <a:fillRect/>
          </a:stretch>
        </p:blipFill>
        <p:spPr>
          <a:xfrm>
            <a:off x="20400062" y="5846106"/>
            <a:ext cx="3214927" cy="336708"/>
          </a:xfrm>
          <a:prstGeom prst="rect">
            <a:avLst/>
          </a:prstGeom>
          <a:ln w="12700">
            <a:miter lim="400000"/>
          </a:ln>
        </p:spPr>
      </p:pic>
      <p:pic>
        <p:nvPicPr>
          <p:cNvPr id="1224" name="Image" descr="Image"/>
          <p:cNvPicPr>
            <a:picLocks noChangeAspect="1"/>
          </p:cNvPicPr>
          <p:nvPr/>
        </p:nvPicPr>
        <p:blipFill>
          <a:blip r:embed="rId28"/>
          <a:stretch>
            <a:fillRect/>
          </a:stretch>
        </p:blipFill>
        <p:spPr>
          <a:xfrm>
            <a:off x="20315564" y="7168886"/>
            <a:ext cx="3195499" cy="399438"/>
          </a:xfrm>
          <a:prstGeom prst="rect">
            <a:avLst/>
          </a:prstGeom>
          <a:ln w="12700">
            <a:miter lim="400000"/>
          </a:ln>
        </p:spPr>
      </p:pic>
      <p:pic>
        <p:nvPicPr>
          <p:cNvPr id="1225" name="imf-logo.png" descr="imf-logo.png"/>
          <p:cNvPicPr>
            <a:picLocks noChangeAspect="1"/>
          </p:cNvPicPr>
          <p:nvPr/>
        </p:nvPicPr>
        <p:blipFill>
          <a:blip r:embed="rId29"/>
          <a:stretch>
            <a:fillRect/>
          </a:stretch>
        </p:blipFill>
        <p:spPr>
          <a:xfrm>
            <a:off x="20097477" y="3963617"/>
            <a:ext cx="845419" cy="861201"/>
          </a:xfrm>
          <a:prstGeom prst="rect">
            <a:avLst/>
          </a:prstGeom>
          <a:ln w="12700">
            <a:miter lim="400000"/>
          </a:ln>
        </p:spPr>
      </p:pic>
      <p:pic>
        <p:nvPicPr>
          <p:cNvPr id="1226" name="Image" descr="Image"/>
          <p:cNvPicPr>
            <a:picLocks noChangeAspect="1"/>
          </p:cNvPicPr>
          <p:nvPr/>
        </p:nvPicPr>
        <p:blipFill>
          <a:blip r:embed="rId30"/>
          <a:stretch>
            <a:fillRect/>
          </a:stretch>
        </p:blipFill>
        <p:spPr>
          <a:xfrm>
            <a:off x="22071367" y="7727763"/>
            <a:ext cx="1841119" cy="383874"/>
          </a:xfrm>
          <a:prstGeom prst="rect">
            <a:avLst/>
          </a:prstGeom>
          <a:ln w="12700">
            <a:miter lim="400000"/>
          </a:ln>
        </p:spPr>
      </p:pic>
      <p:pic>
        <p:nvPicPr>
          <p:cNvPr id="1227" name="Image" descr="Image"/>
          <p:cNvPicPr>
            <a:picLocks noChangeAspect="1"/>
          </p:cNvPicPr>
          <p:nvPr/>
        </p:nvPicPr>
        <p:blipFill>
          <a:blip r:embed="rId31"/>
          <a:stretch>
            <a:fillRect/>
          </a:stretch>
        </p:blipFill>
        <p:spPr>
          <a:xfrm>
            <a:off x="20328024" y="8088951"/>
            <a:ext cx="1672375" cy="925094"/>
          </a:xfrm>
          <a:prstGeom prst="rect">
            <a:avLst/>
          </a:prstGeom>
          <a:ln w="12700">
            <a:miter lim="400000"/>
          </a:ln>
        </p:spPr>
      </p:pic>
      <p:pic>
        <p:nvPicPr>
          <p:cNvPr id="1228" name="HBO.png" descr="HBO.png"/>
          <p:cNvPicPr>
            <a:picLocks noChangeAspect="1"/>
          </p:cNvPicPr>
          <p:nvPr/>
        </p:nvPicPr>
        <p:blipFill>
          <a:blip r:embed="rId32"/>
          <a:stretch>
            <a:fillRect/>
          </a:stretch>
        </p:blipFill>
        <p:spPr>
          <a:xfrm>
            <a:off x="20184560" y="9157848"/>
            <a:ext cx="903355" cy="383779"/>
          </a:xfrm>
          <a:prstGeom prst="rect">
            <a:avLst/>
          </a:prstGeom>
          <a:ln w="12700">
            <a:miter lim="400000"/>
          </a:ln>
        </p:spPr>
      </p:pic>
      <p:pic>
        <p:nvPicPr>
          <p:cNvPr id="1229" name="finra_logoname_rgb_w-r.ai" descr="finra_logoname_rgb_w-r.ai"/>
          <p:cNvPicPr>
            <a:picLocks noChangeAspect="1"/>
          </p:cNvPicPr>
          <p:nvPr/>
        </p:nvPicPr>
        <p:blipFill>
          <a:blip r:embed="rId33"/>
          <a:srcRect r="37765" b="13626"/>
          <a:stretch>
            <a:fillRect/>
          </a:stretch>
        </p:blipFill>
        <p:spPr>
          <a:xfrm>
            <a:off x="22392389" y="10481443"/>
            <a:ext cx="1523154" cy="563044"/>
          </a:xfrm>
          <a:prstGeom prst="rect">
            <a:avLst/>
          </a:prstGeom>
          <a:ln w="12700">
            <a:miter lim="400000"/>
          </a:ln>
        </p:spPr>
      </p:pic>
      <p:pic>
        <p:nvPicPr>
          <p:cNvPr id="1230" name="1000px-Cadence_Logo.svg.png" descr="1000px-Cadence_Logo.svg.png"/>
          <p:cNvPicPr>
            <a:picLocks noChangeAspect="1"/>
          </p:cNvPicPr>
          <p:nvPr/>
        </p:nvPicPr>
        <p:blipFill>
          <a:blip r:embed="rId34"/>
          <a:stretch>
            <a:fillRect/>
          </a:stretch>
        </p:blipFill>
        <p:spPr>
          <a:xfrm>
            <a:off x="20128944" y="11270548"/>
            <a:ext cx="1495934" cy="306667"/>
          </a:xfrm>
          <a:prstGeom prst="rect">
            <a:avLst/>
          </a:prstGeom>
          <a:ln w="12700">
            <a:miter lim="400000"/>
          </a:ln>
        </p:spPr>
      </p:pic>
      <p:pic>
        <p:nvPicPr>
          <p:cNvPr id="1231" name="image55.png" descr="image55.png"/>
          <p:cNvPicPr>
            <a:picLocks noChangeAspect="1"/>
          </p:cNvPicPr>
          <p:nvPr/>
        </p:nvPicPr>
        <p:blipFill>
          <a:blip r:embed="rId35"/>
          <a:srcRect r="1217" b="34"/>
          <a:stretch>
            <a:fillRect/>
          </a:stretch>
        </p:blipFill>
        <p:spPr>
          <a:xfrm>
            <a:off x="20099225" y="10556326"/>
            <a:ext cx="2039147" cy="499666"/>
          </a:xfrm>
          <a:custGeom>
            <a:avLst/>
            <a:gdLst/>
            <a:ahLst/>
            <a:cxnLst>
              <a:cxn ang="0">
                <a:pos x="wd2" y="hd2"/>
              </a:cxn>
              <a:cxn ang="5400000">
                <a:pos x="wd2" y="hd2"/>
              </a:cxn>
              <a:cxn ang="10800000">
                <a:pos x="wd2" y="hd2"/>
              </a:cxn>
              <a:cxn ang="16200000">
                <a:pos x="wd2" y="hd2"/>
              </a:cxn>
            </a:cxnLst>
            <a:rect l="0" t="0" r="r" b="b"/>
            <a:pathLst>
              <a:path w="21598" h="20743" extrusionOk="0">
                <a:moveTo>
                  <a:pt x="349" y="0"/>
                </a:moveTo>
                <a:cubicBezTo>
                  <a:pt x="349" y="113"/>
                  <a:pt x="395" y="287"/>
                  <a:pt x="450" y="428"/>
                </a:cubicBezTo>
                <a:cubicBezTo>
                  <a:pt x="505" y="570"/>
                  <a:pt x="570" y="676"/>
                  <a:pt x="614" y="676"/>
                </a:cubicBezTo>
                <a:cubicBezTo>
                  <a:pt x="185" y="2078"/>
                  <a:pt x="433" y="2359"/>
                  <a:pt x="0" y="1367"/>
                </a:cubicBezTo>
                <a:lnTo>
                  <a:pt x="0" y="20743"/>
                </a:lnTo>
                <a:lnTo>
                  <a:pt x="6587" y="20743"/>
                </a:lnTo>
                <a:cubicBezTo>
                  <a:pt x="6329" y="17503"/>
                  <a:pt x="7648" y="21600"/>
                  <a:pt x="6936" y="17003"/>
                </a:cubicBezTo>
                <a:cubicBezTo>
                  <a:pt x="8341" y="20534"/>
                  <a:pt x="7521" y="13095"/>
                  <a:pt x="7814" y="10890"/>
                </a:cubicBezTo>
                <a:cubicBezTo>
                  <a:pt x="7902" y="10890"/>
                  <a:pt x="8079" y="9295"/>
                  <a:pt x="8079" y="8501"/>
                </a:cubicBezTo>
                <a:cubicBezTo>
                  <a:pt x="7217" y="9806"/>
                  <a:pt x="8140" y="4708"/>
                  <a:pt x="7814" y="4086"/>
                </a:cubicBezTo>
                <a:cubicBezTo>
                  <a:pt x="6675" y="7327"/>
                  <a:pt x="7376" y="543"/>
                  <a:pt x="6587" y="2043"/>
                </a:cubicBezTo>
                <a:lnTo>
                  <a:pt x="6675" y="0"/>
                </a:lnTo>
                <a:lnTo>
                  <a:pt x="349" y="0"/>
                </a:lnTo>
                <a:close/>
                <a:moveTo>
                  <a:pt x="11110" y="1186"/>
                </a:moveTo>
                <a:cubicBezTo>
                  <a:pt x="11023" y="1104"/>
                  <a:pt x="10879" y="1305"/>
                  <a:pt x="10627" y="2043"/>
                </a:cubicBezTo>
                <a:cubicBezTo>
                  <a:pt x="10627" y="2270"/>
                  <a:pt x="10509" y="2718"/>
                  <a:pt x="10450" y="2718"/>
                </a:cubicBezTo>
                <a:cubicBezTo>
                  <a:pt x="10652" y="6471"/>
                  <a:pt x="8636" y="2507"/>
                  <a:pt x="8256" y="3740"/>
                </a:cubicBezTo>
                <a:cubicBezTo>
                  <a:pt x="8196" y="7198"/>
                  <a:pt x="8453" y="7228"/>
                  <a:pt x="8516" y="10890"/>
                </a:cubicBezTo>
                <a:cubicBezTo>
                  <a:pt x="8200" y="10171"/>
                  <a:pt x="8080" y="12964"/>
                  <a:pt x="8428" y="12241"/>
                </a:cubicBezTo>
                <a:cubicBezTo>
                  <a:pt x="8248" y="12668"/>
                  <a:pt x="8186" y="15421"/>
                  <a:pt x="8605" y="13263"/>
                </a:cubicBezTo>
                <a:cubicBezTo>
                  <a:pt x="8417" y="14147"/>
                  <a:pt x="9058" y="14979"/>
                  <a:pt x="8870" y="13609"/>
                </a:cubicBezTo>
                <a:cubicBezTo>
                  <a:pt x="10313" y="13087"/>
                  <a:pt x="8384" y="15476"/>
                  <a:pt x="8256" y="14284"/>
                </a:cubicBezTo>
                <a:cubicBezTo>
                  <a:pt x="8374" y="17175"/>
                  <a:pt x="9954" y="13471"/>
                  <a:pt x="10450" y="14284"/>
                </a:cubicBezTo>
                <a:cubicBezTo>
                  <a:pt x="10479" y="14625"/>
                  <a:pt x="10597" y="14625"/>
                  <a:pt x="10627" y="14284"/>
                </a:cubicBezTo>
                <a:cubicBezTo>
                  <a:pt x="11017" y="15719"/>
                  <a:pt x="11377" y="15095"/>
                  <a:pt x="12031" y="14960"/>
                </a:cubicBezTo>
                <a:cubicBezTo>
                  <a:pt x="11761" y="20160"/>
                  <a:pt x="13692" y="16030"/>
                  <a:pt x="14313" y="17349"/>
                </a:cubicBezTo>
                <a:cubicBezTo>
                  <a:pt x="13735" y="13776"/>
                  <a:pt x="14916" y="16215"/>
                  <a:pt x="15015" y="14960"/>
                </a:cubicBezTo>
                <a:cubicBezTo>
                  <a:pt x="15268" y="10123"/>
                  <a:pt x="15266" y="18009"/>
                  <a:pt x="15717" y="15306"/>
                </a:cubicBezTo>
                <a:cubicBezTo>
                  <a:pt x="15472" y="13742"/>
                  <a:pt x="16636" y="17642"/>
                  <a:pt x="16507" y="14630"/>
                </a:cubicBezTo>
                <a:cubicBezTo>
                  <a:pt x="17015" y="17193"/>
                  <a:pt x="16833" y="11702"/>
                  <a:pt x="17563" y="14960"/>
                </a:cubicBezTo>
                <a:cubicBezTo>
                  <a:pt x="17091" y="12625"/>
                  <a:pt x="18828" y="14936"/>
                  <a:pt x="17735" y="14630"/>
                </a:cubicBezTo>
                <a:cubicBezTo>
                  <a:pt x="17888" y="18608"/>
                  <a:pt x="18498" y="11314"/>
                  <a:pt x="18613" y="15306"/>
                </a:cubicBezTo>
                <a:cubicBezTo>
                  <a:pt x="19184" y="14520"/>
                  <a:pt x="20471" y="15707"/>
                  <a:pt x="20724" y="14630"/>
                </a:cubicBezTo>
                <a:cubicBezTo>
                  <a:pt x="21590" y="15870"/>
                  <a:pt x="20617" y="13548"/>
                  <a:pt x="21161" y="13609"/>
                </a:cubicBezTo>
                <a:cubicBezTo>
                  <a:pt x="21495" y="14402"/>
                  <a:pt x="20744" y="15396"/>
                  <a:pt x="21426" y="15306"/>
                </a:cubicBezTo>
                <a:cubicBezTo>
                  <a:pt x="21424" y="13565"/>
                  <a:pt x="21600" y="11242"/>
                  <a:pt x="21598" y="8501"/>
                </a:cubicBezTo>
                <a:cubicBezTo>
                  <a:pt x="21186" y="9445"/>
                  <a:pt x="21264" y="6965"/>
                  <a:pt x="21514" y="6804"/>
                </a:cubicBezTo>
                <a:lnTo>
                  <a:pt x="19231" y="6458"/>
                </a:lnTo>
                <a:cubicBezTo>
                  <a:pt x="19261" y="5892"/>
                  <a:pt x="19202" y="4761"/>
                  <a:pt x="19143" y="4761"/>
                </a:cubicBezTo>
                <a:cubicBezTo>
                  <a:pt x="19675" y="4682"/>
                  <a:pt x="18787" y="3144"/>
                  <a:pt x="19320" y="3064"/>
                </a:cubicBezTo>
                <a:cubicBezTo>
                  <a:pt x="19124" y="27"/>
                  <a:pt x="19009" y="3440"/>
                  <a:pt x="18702" y="2718"/>
                </a:cubicBezTo>
                <a:cubicBezTo>
                  <a:pt x="19084" y="5838"/>
                  <a:pt x="16897" y="3268"/>
                  <a:pt x="17735" y="5783"/>
                </a:cubicBezTo>
                <a:cubicBezTo>
                  <a:pt x="17022" y="7608"/>
                  <a:pt x="15862" y="6105"/>
                  <a:pt x="15015" y="6804"/>
                </a:cubicBezTo>
                <a:cubicBezTo>
                  <a:pt x="14544" y="7241"/>
                  <a:pt x="13771" y="6258"/>
                  <a:pt x="12993" y="6458"/>
                </a:cubicBezTo>
                <a:cubicBezTo>
                  <a:pt x="13311" y="6818"/>
                  <a:pt x="12678" y="7797"/>
                  <a:pt x="12909" y="6458"/>
                </a:cubicBezTo>
                <a:cubicBezTo>
                  <a:pt x="11348" y="6033"/>
                  <a:pt x="13127" y="6416"/>
                  <a:pt x="12380" y="7480"/>
                </a:cubicBezTo>
                <a:cubicBezTo>
                  <a:pt x="12270" y="4236"/>
                  <a:pt x="11584" y="8539"/>
                  <a:pt x="11766" y="6458"/>
                </a:cubicBezTo>
                <a:cubicBezTo>
                  <a:pt x="10434" y="6321"/>
                  <a:pt x="12423" y="5864"/>
                  <a:pt x="11593" y="3394"/>
                </a:cubicBezTo>
                <a:cubicBezTo>
                  <a:pt x="11103" y="4291"/>
                  <a:pt x="11370" y="1434"/>
                  <a:pt x="11110" y="1186"/>
                </a:cubicBezTo>
                <a:close/>
              </a:path>
            </a:pathLst>
          </a:custGeom>
          <a:ln w="12700">
            <a:miter lim="400000"/>
          </a:ln>
        </p:spPr>
      </p:pic>
      <p:pic>
        <p:nvPicPr>
          <p:cNvPr id="1232" name="CambiaLogoHorizRGB_highrez.jpg" descr="CambiaLogoHorizRGB_highrez.jpg"/>
          <p:cNvPicPr>
            <a:picLocks noChangeAspect="1"/>
          </p:cNvPicPr>
          <p:nvPr/>
        </p:nvPicPr>
        <p:blipFill>
          <a:blip r:embed="rId36"/>
          <a:stretch>
            <a:fillRect/>
          </a:stretch>
        </p:blipFill>
        <p:spPr>
          <a:xfrm>
            <a:off x="22445374" y="8411298"/>
            <a:ext cx="1495933" cy="411961"/>
          </a:xfrm>
          <a:prstGeom prst="rect">
            <a:avLst/>
          </a:prstGeom>
          <a:ln w="12700">
            <a:miter lim="400000"/>
          </a:ln>
        </p:spPr>
      </p:pic>
      <p:pic>
        <p:nvPicPr>
          <p:cNvPr id="1233" name="Image" descr="Image"/>
          <p:cNvPicPr>
            <a:picLocks noChangeAspect="1"/>
          </p:cNvPicPr>
          <p:nvPr/>
        </p:nvPicPr>
        <p:blipFill>
          <a:blip r:embed="rId37"/>
          <a:srcRect/>
          <a:stretch>
            <a:fillRect/>
          </a:stretch>
        </p:blipFill>
        <p:spPr>
          <a:xfrm>
            <a:off x="21877681" y="5300279"/>
            <a:ext cx="1965449" cy="280135"/>
          </a:xfrm>
          <a:prstGeom prst="rect">
            <a:avLst/>
          </a:prstGeom>
          <a:ln w="12700">
            <a:miter lim="400000"/>
          </a:ln>
        </p:spPr>
      </p:pic>
      <p:pic>
        <p:nvPicPr>
          <p:cNvPr id="1234" name="Image" descr="Image"/>
          <p:cNvPicPr>
            <a:picLocks noChangeAspect="1"/>
          </p:cNvPicPr>
          <p:nvPr/>
        </p:nvPicPr>
        <p:blipFill>
          <a:blip r:embed="rId38"/>
          <a:stretch>
            <a:fillRect/>
          </a:stretch>
        </p:blipFill>
        <p:spPr>
          <a:xfrm>
            <a:off x="21166757" y="4360630"/>
            <a:ext cx="1786922" cy="606960"/>
          </a:xfrm>
          <a:prstGeom prst="rect">
            <a:avLst/>
          </a:prstGeom>
          <a:ln w="12700">
            <a:miter lim="400000"/>
          </a:ln>
        </p:spPr>
      </p:pic>
      <p:pic>
        <p:nvPicPr>
          <p:cNvPr id="1235" name="Image" descr="Image"/>
          <p:cNvPicPr>
            <a:picLocks noChangeAspect="1"/>
          </p:cNvPicPr>
          <p:nvPr/>
        </p:nvPicPr>
        <p:blipFill>
          <a:blip r:embed="rId39"/>
          <a:stretch>
            <a:fillRect/>
          </a:stretch>
        </p:blipFill>
        <p:spPr>
          <a:xfrm>
            <a:off x="21976460" y="11856556"/>
            <a:ext cx="1851644" cy="538756"/>
          </a:xfrm>
          <a:prstGeom prst="rect">
            <a:avLst/>
          </a:prstGeom>
          <a:ln w="12700">
            <a:miter lim="400000"/>
          </a:ln>
        </p:spPr>
      </p:pic>
      <p:pic>
        <p:nvPicPr>
          <p:cNvPr id="1236" name="BAE-logo.jpeg" descr="BAE-logo.jpeg"/>
          <p:cNvPicPr>
            <a:picLocks noChangeAspect="1"/>
          </p:cNvPicPr>
          <p:nvPr/>
        </p:nvPicPr>
        <p:blipFill>
          <a:blip r:embed="rId40"/>
          <a:stretch>
            <a:fillRect/>
          </a:stretch>
        </p:blipFill>
        <p:spPr>
          <a:xfrm>
            <a:off x="11886808" y="8795093"/>
            <a:ext cx="2241050" cy="346682"/>
          </a:xfrm>
          <a:prstGeom prst="rect">
            <a:avLst/>
          </a:prstGeom>
          <a:ln w="12700">
            <a:miter lim="400000"/>
          </a:ln>
        </p:spPr>
      </p:pic>
      <p:pic>
        <p:nvPicPr>
          <p:cNvPr id="1237" name="John_Deere_logo-1024x685.png" descr="John_Deere_logo-1024x685.png"/>
          <p:cNvPicPr>
            <a:picLocks noChangeAspect="1"/>
          </p:cNvPicPr>
          <p:nvPr/>
        </p:nvPicPr>
        <p:blipFill>
          <a:blip r:embed="rId41"/>
          <a:stretch>
            <a:fillRect/>
          </a:stretch>
        </p:blipFill>
        <p:spPr>
          <a:xfrm>
            <a:off x="12905777" y="3860570"/>
            <a:ext cx="1265619" cy="846630"/>
          </a:xfrm>
          <a:prstGeom prst="rect">
            <a:avLst/>
          </a:prstGeom>
          <a:ln w="12700">
            <a:miter lim="400000"/>
          </a:ln>
        </p:spPr>
      </p:pic>
      <p:pic>
        <p:nvPicPr>
          <p:cNvPr id="1238" name="Ball Corp Logo.jpeg" descr="Ball Corp Logo.jpeg"/>
          <p:cNvPicPr>
            <a:picLocks noChangeAspect="1"/>
          </p:cNvPicPr>
          <p:nvPr/>
        </p:nvPicPr>
        <p:blipFill>
          <a:blip r:embed="rId42"/>
          <a:stretch>
            <a:fillRect/>
          </a:stretch>
        </p:blipFill>
        <p:spPr>
          <a:xfrm>
            <a:off x="11766956" y="3860570"/>
            <a:ext cx="892319" cy="888352"/>
          </a:xfrm>
          <a:prstGeom prst="rect">
            <a:avLst/>
          </a:prstGeom>
          <a:ln w="12700">
            <a:miter lim="400000"/>
          </a:ln>
        </p:spPr>
      </p:pic>
      <p:pic>
        <p:nvPicPr>
          <p:cNvPr id="1239" name="Red Hwell Logo.pdf" descr="Red Hwell Logo.pdf"/>
          <p:cNvPicPr>
            <a:picLocks noChangeAspect="1"/>
          </p:cNvPicPr>
          <p:nvPr/>
        </p:nvPicPr>
        <p:blipFill>
          <a:blip r:embed="rId43"/>
          <a:stretch>
            <a:fillRect/>
          </a:stretch>
        </p:blipFill>
        <p:spPr>
          <a:xfrm>
            <a:off x="11933875" y="4935917"/>
            <a:ext cx="1776910" cy="337761"/>
          </a:xfrm>
          <a:prstGeom prst="rect">
            <a:avLst/>
          </a:prstGeom>
          <a:ln w="12700">
            <a:miter lim="400000"/>
          </a:ln>
        </p:spPr>
      </p:pic>
      <p:pic>
        <p:nvPicPr>
          <p:cNvPr id="1240" name="Juniper-Networks-logo-logotype.png" descr="Juniper-Networks-logo-logotype.png"/>
          <p:cNvPicPr>
            <a:picLocks noChangeAspect="1"/>
          </p:cNvPicPr>
          <p:nvPr/>
        </p:nvPicPr>
        <p:blipFill>
          <a:blip r:embed="rId44"/>
          <a:stretch>
            <a:fillRect/>
          </a:stretch>
        </p:blipFill>
        <p:spPr>
          <a:xfrm>
            <a:off x="10214225" y="4385611"/>
            <a:ext cx="1237259" cy="927945"/>
          </a:xfrm>
          <a:prstGeom prst="rect">
            <a:avLst/>
          </a:prstGeom>
          <a:ln w="12700">
            <a:miter lim="400000"/>
          </a:ln>
        </p:spPr>
      </p:pic>
      <p:pic>
        <p:nvPicPr>
          <p:cNvPr id="1241" name="Cargill logo.pdf" descr="Cargill logo.pdf"/>
          <p:cNvPicPr>
            <a:picLocks noChangeAspect="1"/>
          </p:cNvPicPr>
          <p:nvPr/>
        </p:nvPicPr>
        <p:blipFill>
          <a:blip r:embed="rId45"/>
          <a:stretch>
            <a:fillRect/>
          </a:stretch>
        </p:blipFill>
        <p:spPr>
          <a:xfrm>
            <a:off x="12977177" y="5339510"/>
            <a:ext cx="1214181" cy="540416"/>
          </a:xfrm>
          <a:prstGeom prst="rect">
            <a:avLst/>
          </a:prstGeom>
          <a:ln w="12700">
            <a:miter lim="400000"/>
          </a:ln>
        </p:spPr>
      </p:pic>
      <p:pic>
        <p:nvPicPr>
          <p:cNvPr id="1242" name="Image" descr="Image"/>
          <p:cNvPicPr>
            <a:picLocks noChangeAspect="1"/>
          </p:cNvPicPr>
          <p:nvPr/>
        </p:nvPicPr>
        <p:blipFill>
          <a:blip r:embed="rId46"/>
          <a:stretch>
            <a:fillRect/>
          </a:stretch>
        </p:blipFill>
        <p:spPr>
          <a:xfrm>
            <a:off x="10357851" y="3860570"/>
            <a:ext cx="1096726" cy="461866"/>
          </a:xfrm>
          <a:prstGeom prst="rect">
            <a:avLst/>
          </a:prstGeom>
          <a:ln w="12700">
            <a:miter lim="400000"/>
          </a:ln>
        </p:spPr>
      </p:pic>
      <p:pic>
        <p:nvPicPr>
          <p:cNvPr id="1243" name="Statoil_logo_logotype.png" descr="Statoil_logo_logotype.png"/>
          <p:cNvPicPr>
            <a:picLocks noChangeAspect="1"/>
          </p:cNvPicPr>
          <p:nvPr/>
        </p:nvPicPr>
        <p:blipFill>
          <a:blip r:embed="rId47"/>
          <a:stretch>
            <a:fillRect/>
          </a:stretch>
        </p:blipFill>
        <p:spPr>
          <a:xfrm>
            <a:off x="12055496" y="5620089"/>
            <a:ext cx="1433820" cy="738611"/>
          </a:xfrm>
          <a:prstGeom prst="rect">
            <a:avLst/>
          </a:prstGeom>
          <a:ln w="12700">
            <a:miter lim="400000"/>
          </a:ln>
        </p:spPr>
      </p:pic>
      <p:pic>
        <p:nvPicPr>
          <p:cNvPr id="1244" name="Image" descr="Image"/>
          <p:cNvPicPr>
            <a:picLocks noChangeAspect="1"/>
          </p:cNvPicPr>
          <p:nvPr/>
        </p:nvPicPr>
        <p:blipFill>
          <a:blip r:embed="rId48"/>
          <a:stretch>
            <a:fillRect/>
          </a:stretch>
        </p:blipFill>
        <p:spPr>
          <a:xfrm>
            <a:off x="10215943" y="7491035"/>
            <a:ext cx="3169988" cy="421014"/>
          </a:xfrm>
          <a:prstGeom prst="rect">
            <a:avLst/>
          </a:prstGeom>
          <a:ln w="12700">
            <a:miter lim="400000"/>
          </a:ln>
        </p:spPr>
      </p:pic>
      <p:pic>
        <p:nvPicPr>
          <p:cNvPr id="1245" name="Image" descr="Image"/>
          <p:cNvPicPr>
            <a:picLocks noChangeAspect="1"/>
          </p:cNvPicPr>
          <p:nvPr/>
        </p:nvPicPr>
        <p:blipFill>
          <a:blip r:embed="rId49"/>
          <a:stretch>
            <a:fillRect/>
          </a:stretch>
        </p:blipFill>
        <p:spPr>
          <a:xfrm>
            <a:off x="10141811" y="5263022"/>
            <a:ext cx="1729180" cy="585293"/>
          </a:xfrm>
          <a:prstGeom prst="rect">
            <a:avLst/>
          </a:prstGeom>
          <a:ln w="12700">
            <a:miter lim="400000"/>
          </a:ln>
        </p:spPr>
      </p:pic>
      <p:pic>
        <p:nvPicPr>
          <p:cNvPr id="1246" name="Image" descr="Image"/>
          <p:cNvPicPr>
            <a:picLocks noChangeAspect="1"/>
          </p:cNvPicPr>
          <p:nvPr/>
        </p:nvPicPr>
        <p:blipFill>
          <a:blip r:embed="rId50"/>
          <a:stretch>
            <a:fillRect/>
          </a:stretch>
        </p:blipFill>
        <p:spPr>
          <a:xfrm>
            <a:off x="10244833" y="6698640"/>
            <a:ext cx="1500544" cy="688267"/>
          </a:xfrm>
          <a:prstGeom prst="rect">
            <a:avLst/>
          </a:prstGeom>
          <a:ln w="12700">
            <a:miter lim="400000"/>
          </a:ln>
        </p:spPr>
      </p:pic>
      <p:pic>
        <p:nvPicPr>
          <p:cNvPr id="1247" name="Image" descr="Image"/>
          <p:cNvPicPr>
            <a:picLocks noChangeAspect="1"/>
          </p:cNvPicPr>
          <p:nvPr/>
        </p:nvPicPr>
        <p:blipFill>
          <a:blip r:embed="rId51"/>
          <a:stretch>
            <a:fillRect/>
          </a:stretch>
        </p:blipFill>
        <p:spPr>
          <a:xfrm>
            <a:off x="12637692" y="6497310"/>
            <a:ext cx="1443433" cy="469041"/>
          </a:xfrm>
          <a:prstGeom prst="rect">
            <a:avLst/>
          </a:prstGeom>
          <a:ln w="12700">
            <a:miter lim="400000"/>
          </a:ln>
        </p:spPr>
      </p:pic>
      <p:pic>
        <p:nvPicPr>
          <p:cNvPr id="1248" name="Image" descr="Image"/>
          <p:cNvPicPr>
            <a:picLocks noChangeAspect="1"/>
          </p:cNvPicPr>
          <p:nvPr/>
        </p:nvPicPr>
        <p:blipFill>
          <a:blip r:embed="rId52"/>
          <a:srcRect r="18070"/>
          <a:stretch>
            <a:fillRect/>
          </a:stretch>
        </p:blipFill>
        <p:spPr>
          <a:xfrm>
            <a:off x="177125" y="11042697"/>
            <a:ext cx="1926875" cy="542743"/>
          </a:xfrm>
          <a:prstGeom prst="rect">
            <a:avLst/>
          </a:prstGeom>
          <a:ln w="12700">
            <a:miter lim="400000"/>
          </a:ln>
        </p:spPr>
      </p:pic>
      <p:pic>
        <p:nvPicPr>
          <p:cNvPr id="1249" name="Image" descr="Image"/>
          <p:cNvPicPr>
            <a:picLocks noChangeAspect="1"/>
          </p:cNvPicPr>
          <p:nvPr/>
        </p:nvPicPr>
        <p:blipFill>
          <a:blip r:embed="rId53"/>
          <a:stretch>
            <a:fillRect/>
          </a:stretch>
        </p:blipFill>
        <p:spPr>
          <a:xfrm>
            <a:off x="3373982" y="12019811"/>
            <a:ext cx="1016067" cy="341315"/>
          </a:xfrm>
          <a:prstGeom prst="rect">
            <a:avLst/>
          </a:prstGeom>
          <a:ln w="12700">
            <a:miter lim="400000"/>
          </a:ln>
        </p:spPr>
      </p:pic>
      <p:pic>
        <p:nvPicPr>
          <p:cNvPr id="1250" name="Image" descr="Image"/>
          <p:cNvPicPr>
            <a:picLocks noChangeAspect="1"/>
          </p:cNvPicPr>
          <p:nvPr/>
        </p:nvPicPr>
        <p:blipFill>
          <a:blip r:embed="rId54"/>
          <a:stretch>
            <a:fillRect/>
          </a:stretch>
        </p:blipFill>
        <p:spPr>
          <a:xfrm>
            <a:off x="21270338" y="3912451"/>
            <a:ext cx="2039147" cy="231104"/>
          </a:xfrm>
          <a:prstGeom prst="rect">
            <a:avLst/>
          </a:prstGeom>
          <a:ln w="12700">
            <a:miter lim="400000"/>
          </a:ln>
        </p:spPr>
      </p:pic>
      <p:pic>
        <p:nvPicPr>
          <p:cNvPr id="1251" name="Image" descr="Image"/>
          <p:cNvPicPr>
            <a:picLocks noChangeAspect="1"/>
          </p:cNvPicPr>
          <p:nvPr/>
        </p:nvPicPr>
        <p:blipFill>
          <a:blip r:embed="rId55"/>
          <a:stretch>
            <a:fillRect/>
          </a:stretch>
        </p:blipFill>
        <p:spPr>
          <a:xfrm>
            <a:off x="9939773" y="8149702"/>
            <a:ext cx="1397208" cy="809908"/>
          </a:xfrm>
          <a:prstGeom prst="rect">
            <a:avLst/>
          </a:prstGeom>
          <a:ln w="12700">
            <a:miter lim="400000"/>
          </a:ln>
        </p:spPr>
      </p:pic>
      <p:pic>
        <p:nvPicPr>
          <p:cNvPr id="1252" name="Image" descr="Image"/>
          <p:cNvPicPr>
            <a:picLocks noChangeAspect="1"/>
          </p:cNvPicPr>
          <p:nvPr/>
        </p:nvPicPr>
        <p:blipFill>
          <a:blip r:embed="rId56"/>
          <a:stretch>
            <a:fillRect/>
          </a:stretch>
        </p:blipFill>
        <p:spPr>
          <a:xfrm>
            <a:off x="2716617" y="9681030"/>
            <a:ext cx="1475842" cy="592006"/>
          </a:xfrm>
          <a:prstGeom prst="rect">
            <a:avLst/>
          </a:prstGeom>
          <a:ln w="12700">
            <a:miter lim="400000"/>
          </a:ln>
        </p:spPr>
      </p:pic>
      <p:pic>
        <p:nvPicPr>
          <p:cNvPr id="1253" name="Image" descr="Image"/>
          <p:cNvPicPr>
            <a:picLocks noChangeAspect="1"/>
          </p:cNvPicPr>
          <p:nvPr/>
        </p:nvPicPr>
        <p:blipFill>
          <a:blip r:embed="rId57"/>
          <a:stretch>
            <a:fillRect/>
          </a:stretch>
        </p:blipFill>
        <p:spPr>
          <a:xfrm>
            <a:off x="16331265" y="9821340"/>
            <a:ext cx="2233676" cy="469528"/>
          </a:xfrm>
          <a:prstGeom prst="rect">
            <a:avLst/>
          </a:prstGeom>
          <a:ln w="12700">
            <a:miter lim="400000"/>
          </a:ln>
        </p:spPr>
      </p:pic>
      <p:pic>
        <p:nvPicPr>
          <p:cNvPr id="1254" name="Yum!_Brands_Logo.svg.png" descr="Yum!_Brands_Logo.svg.png"/>
          <p:cNvPicPr>
            <a:picLocks noChangeAspect="1"/>
          </p:cNvPicPr>
          <p:nvPr/>
        </p:nvPicPr>
        <p:blipFill>
          <a:blip r:embed="rId58"/>
          <a:stretch>
            <a:fillRect/>
          </a:stretch>
        </p:blipFill>
        <p:spPr>
          <a:xfrm>
            <a:off x="15284794" y="5959187"/>
            <a:ext cx="789270" cy="657857"/>
          </a:xfrm>
          <a:prstGeom prst="rect">
            <a:avLst/>
          </a:prstGeom>
          <a:ln w="12700">
            <a:miter lim="400000"/>
          </a:ln>
        </p:spPr>
      </p:pic>
      <p:pic>
        <p:nvPicPr>
          <p:cNvPr id="1255" name="image42.png" descr="image42.png"/>
          <p:cNvPicPr>
            <a:picLocks noChangeAspect="1"/>
          </p:cNvPicPr>
          <p:nvPr/>
        </p:nvPicPr>
        <p:blipFill>
          <a:blip r:embed="rId59"/>
          <a:stretch>
            <a:fillRect/>
          </a:stretch>
        </p:blipFill>
        <p:spPr>
          <a:xfrm>
            <a:off x="15107989" y="4559872"/>
            <a:ext cx="1025141" cy="529259"/>
          </a:xfrm>
          <a:prstGeom prst="rect">
            <a:avLst/>
          </a:prstGeom>
          <a:ln w="12700">
            <a:miter lim="400000"/>
          </a:ln>
        </p:spPr>
      </p:pic>
      <p:pic>
        <p:nvPicPr>
          <p:cNvPr id="1256" name="Coca-Cola_logo (Coke).pdf" descr="Coca-Cola_logo (Coke).pdf"/>
          <p:cNvPicPr>
            <a:picLocks noChangeAspect="1"/>
          </p:cNvPicPr>
          <p:nvPr/>
        </p:nvPicPr>
        <p:blipFill>
          <a:blip r:embed="rId60"/>
          <a:stretch>
            <a:fillRect/>
          </a:stretch>
        </p:blipFill>
        <p:spPr>
          <a:xfrm>
            <a:off x="15979550" y="7110283"/>
            <a:ext cx="1374287" cy="449998"/>
          </a:xfrm>
          <a:prstGeom prst="rect">
            <a:avLst/>
          </a:prstGeom>
          <a:ln w="12700">
            <a:miter lim="400000"/>
          </a:ln>
        </p:spPr>
      </p:pic>
      <p:pic>
        <p:nvPicPr>
          <p:cNvPr id="1257" name="1000px-T-Mobile_logo.svg.png" descr="1000px-T-Mobile_logo.svg.png"/>
          <p:cNvPicPr>
            <a:picLocks noChangeAspect="1"/>
          </p:cNvPicPr>
          <p:nvPr/>
        </p:nvPicPr>
        <p:blipFill>
          <a:blip r:embed="rId61"/>
          <a:stretch>
            <a:fillRect/>
          </a:stretch>
        </p:blipFill>
        <p:spPr>
          <a:xfrm>
            <a:off x="17535002" y="7210028"/>
            <a:ext cx="1676782" cy="394044"/>
          </a:xfrm>
          <a:prstGeom prst="rect">
            <a:avLst/>
          </a:prstGeom>
          <a:ln w="12700">
            <a:miter lim="400000"/>
          </a:ln>
        </p:spPr>
      </p:pic>
      <p:pic>
        <p:nvPicPr>
          <p:cNvPr id="1258" name="visa-logo-1024x768.png" descr="visa-logo-1024x768.png"/>
          <p:cNvPicPr>
            <a:picLocks noChangeAspect="1"/>
          </p:cNvPicPr>
          <p:nvPr/>
        </p:nvPicPr>
        <p:blipFill>
          <a:blip r:embed="rId62"/>
          <a:srcRect l="8558" t="30963" r="8558" b="30963"/>
          <a:stretch>
            <a:fillRect/>
          </a:stretch>
        </p:blipFill>
        <p:spPr>
          <a:xfrm>
            <a:off x="15270592" y="10767957"/>
            <a:ext cx="1086417" cy="374278"/>
          </a:xfrm>
          <a:prstGeom prst="rect">
            <a:avLst/>
          </a:prstGeom>
          <a:ln w="12700">
            <a:miter lim="400000"/>
          </a:ln>
        </p:spPr>
      </p:pic>
      <p:pic>
        <p:nvPicPr>
          <p:cNvPr id="1259" name="The_Clorox_Company_logo.png" descr="The_Clorox_Company_logo.png"/>
          <p:cNvPicPr>
            <a:picLocks noChangeAspect="1"/>
          </p:cNvPicPr>
          <p:nvPr/>
        </p:nvPicPr>
        <p:blipFill>
          <a:blip r:embed="rId63"/>
          <a:stretch>
            <a:fillRect/>
          </a:stretch>
        </p:blipFill>
        <p:spPr>
          <a:xfrm>
            <a:off x="16184846" y="7823863"/>
            <a:ext cx="1805154" cy="523225"/>
          </a:xfrm>
          <a:prstGeom prst="rect">
            <a:avLst/>
          </a:prstGeom>
          <a:ln w="12700">
            <a:miter lim="400000"/>
          </a:ln>
        </p:spPr>
      </p:pic>
      <p:pic>
        <p:nvPicPr>
          <p:cNvPr id="1260" name="driscolls_logo_press.jpeg" descr="driscolls_logo_press.jpeg"/>
          <p:cNvPicPr>
            <a:picLocks noChangeAspect="1"/>
          </p:cNvPicPr>
          <p:nvPr/>
        </p:nvPicPr>
        <p:blipFill>
          <a:blip r:embed="rId64"/>
          <a:stretch>
            <a:fillRect/>
          </a:stretch>
        </p:blipFill>
        <p:spPr>
          <a:xfrm>
            <a:off x="17836081" y="9413354"/>
            <a:ext cx="1485184" cy="314859"/>
          </a:xfrm>
          <a:prstGeom prst="rect">
            <a:avLst/>
          </a:prstGeom>
          <a:ln w="12700">
            <a:miter lim="400000"/>
          </a:ln>
        </p:spPr>
      </p:pic>
      <p:pic>
        <p:nvPicPr>
          <p:cNvPr id="1261" name="sephora-logo-vector-small.png" descr="sephora-logo-vector-small.png"/>
          <p:cNvPicPr>
            <a:picLocks noChangeAspect="1"/>
          </p:cNvPicPr>
          <p:nvPr/>
        </p:nvPicPr>
        <p:blipFill>
          <a:blip r:embed="rId65"/>
          <a:stretch>
            <a:fillRect/>
          </a:stretch>
        </p:blipFill>
        <p:spPr>
          <a:xfrm>
            <a:off x="17243007" y="9701091"/>
            <a:ext cx="1613361" cy="1613360"/>
          </a:xfrm>
          <a:prstGeom prst="rect">
            <a:avLst/>
          </a:prstGeom>
          <a:ln w="12700">
            <a:miter lim="400000"/>
          </a:ln>
        </p:spPr>
      </p:pic>
      <p:pic>
        <p:nvPicPr>
          <p:cNvPr id="1262" name="Image" descr="Image"/>
          <p:cNvPicPr>
            <a:picLocks noChangeAspect="1"/>
          </p:cNvPicPr>
          <p:nvPr/>
        </p:nvPicPr>
        <p:blipFill>
          <a:blip r:embed="rId66"/>
          <a:stretch>
            <a:fillRect/>
          </a:stretch>
        </p:blipFill>
        <p:spPr>
          <a:xfrm>
            <a:off x="17455328" y="6016403"/>
            <a:ext cx="1580002" cy="524568"/>
          </a:xfrm>
          <a:prstGeom prst="rect">
            <a:avLst/>
          </a:prstGeom>
          <a:ln w="12700">
            <a:miter lim="400000"/>
          </a:ln>
        </p:spPr>
      </p:pic>
      <p:pic>
        <p:nvPicPr>
          <p:cNvPr id="1263" name="getty-logo.jpeg" descr="getty-logo.jpeg"/>
          <p:cNvPicPr>
            <a:picLocks noChangeAspect="1"/>
          </p:cNvPicPr>
          <p:nvPr/>
        </p:nvPicPr>
        <p:blipFill>
          <a:blip r:embed="rId67"/>
          <a:srcRect l="8909" t="18810" r="12840" b="54869"/>
          <a:stretch>
            <a:fillRect/>
          </a:stretch>
        </p:blipFill>
        <p:spPr>
          <a:xfrm>
            <a:off x="15795478" y="8401171"/>
            <a:ext cx="2059376" cy="473347"/>
          </a:xfrm>
          <a:prstGeom prst="rect">
            <a:avLst/>
          </a:prstGeom>
          <a:ln w="12700">
            <a:miter lim="400000"/>
          </a:ln>
        </p:spPr>
      </p:pic>
      <p:pic>
        <p:nvPicPr>
          <p:cNvPr id="1264" name="Image" descr="Image"/>
          <p:cNvPicPr>
            <a:picLocks noChangeAspect="1"/>
          </p:cNvPicPr>
          <p:nvPr/>
        </p:nvPicPr>
        <p:blipFill>
          <a:blip r:embed="rId68"/>
          <a:stretch>
            <a:fillRect/>
          </a:stretch>
        </p:blipFill>
        <p:spPr>
          <a:xfrm>
            <a:off x="16085112" y="5188437"/>
            <a:ext cx="1203276" cy="560666"/>
          </a:xfrm>
          <a:prstGeom prst="rect">
            <a:avLst/>
          </a:prstGeom>
          <a:ln w="12700">
            <a:miter lim="400000"/>
          </a:ln>
        </p:spPr>
      </p:pic>
      <p:pic>
        <p:nvPicPr>
          <p:cNvPr id="1265" name="Image" descr="Image"/>
          <p:cNvPicPr>
            <a:picLocks noChangeAspect="1"/>
          </p:cNvPicPr>
          <p:nvPr/>
        </p:nvPicPr>
        <p:blipFill>
          <a:blip r:embed="rId69"/>
          <a:stretch>
            <a:fillRect/>
          </a:stretch>
        </p:blipFill>
        <p:spPr>
          <a:xfrm>
            <a:off x="17411481" y="12057143"/>
            <a:ext cx="1629654" cy="471765"/>
          </a:xfrm>
          <a:prstGeom prst="rect">
            <a:avLst/>
          </a:prstGeom>
          <a:ln w="12700">
            <a:miter lim="400000"/>
          </a:ln>
        </p:spPr>
      </p:pic>
      <p:pic>
        <p:nvPicPr>
          <p:cNvPr id="1266" name="Image" descr="Image"/>
          <p:cNvPicPr>
            <a:picLocks noChangeAspect="1"/>
          </p:cNvPicPr>
          <p:nvPr/>
        </p:nvPicPr>
        <p:blipFill>
          <a:blip r:embed="rId70"/>
          <a:stretch>
            <a:fillRect/>
          </a:stretch>
        </p:blipFill>
        <p:spPr>
          <a:xfrm>
            <a:off x="17299568" y="5049758"/>
            <a:ext cx="781365" cy="781365"/>
          </a:xfrm>
          <a:prstGeom prst="rect">
            <a:avLst/>
          </a:prstGeom>
          <a:ln w="12700">
            <a:miter lim="400000"/>
          </a:ln>
        </p:spPr>
      </p:pic>
      <p:pic>
        <p:nvPicPr>
          <p:cNvPr id="1267" name="Image" descr="Image"/>
          <p:cNvPicPr>
            <a:picLocks noChangeAspect="1"/>
          </p:cNvPicPr>
          <p:nvPr/>
        </p:nvPicPr>
        <p:blipFill>
          <a:blip r:embed="rId71"/>
          <a:stretch>
            <a:fillRect/>
          </a:stretch>
        </p:blipFill>
        <p:spPr>
          <a:xfrm>
            <a:off x="15017002" y="7126333"/>
            <a:ext cx="704334" cy="399438"/>
          </a:xfrm>
          <a:prstGeom prst="rect">
            <a:avLst/>
          </a:prstGeom>
          <a:ln w="12700">
            <a:miter lim="400000"/>
          </a:ln>
        </p:spPr>
      </p:pic>
      <p:pic>
        <p:nvPicPr>
          <p:cNvPr id="1268" name="Image" descr="Image"/>
          <p:cNvPicPr>
            <a:picLocks noChangeAspect="1"/>
          </p:cNvPicPr>
          <p:nvPr/>
        </p:nvPicPr>
        <p:blipFill>
          <a:blip r:embed="rId72"/>
          <a:stretch>
            <a:fillRect/>
          </a:stretch>
        </p:blipFill>
        <p:spPr>
          <a:xfrm>
            <a:off x="16486016" y="10849353"/>
            <a:ext cx="2549314" cy="420268"/>
          </a:xfrm>
          <a:prstGeom prst="rect">
            <a:avLst/>
          </a:prstGeom>
          <a:ln w="12700">
            <a:miter lim="400000"/>
          </a:ln>
        </p:spPr>
      </p:pic>
      <p:pic>
        <p:nvPicPr>
          <p:cNvPr id="1269" name="Image" descr="Image"/>
          <p:cNvPicPr>
            <a:picLocks noChangeAspect="1"/>
          </p:cNvPicPr>
          <p:nvPr/>
        </p:nvPicPr>
        <p:blipFill>
          <a:blip r:embed="rId73"/>
          <a:stretch>
            <a:fillRect/>
          </a:stretch>
        </p:blipFill>
        <p:spPr>
          <a:xfrm>
            <a:off x="18053082" y="7833658"/>
            <a:ext cx="1025272" cy="607439"/>
          </a:xfrm>
          <a:prstGeom prst="rect">
            <a:avLst/>
          </a:prstGeom>
          <a:ln w="12700">
            <a:miter lim="400000"/>
          </a:ln>
        </p:spPr>
      </p:pic>
      <p:pic>
        <p:nvPicPr>
          <p:cNvPr id="1270" name="Image" descr="Image"/>
          <p:cNvPicPr>
            <a:picLocks noChangeAspect="1"/>
          </p:cNvPicPr>
          <p:nvPr/>
        </p:nvPicPr>
        <p:blipFill>
          <a:blip r:embed="rId74"/>
          <a:stretch>
            <a:fillRect/>
          </a:stretch>
        </p:blipFill>
        <p:spPr>
          <a:xfrm>
            <a:off x="14841283" y="6567248"/>
            <a:ext cx="2249990" cy="438483"/>
          </a:xfrm>
          <a:prstGeom prst="rect">
            <a:avLst/>
          </a:prstGeom>
          <a:ln w="12700">
            <a:miter lim="400000"/>
          </a:ln>
        </p:spPr>
      </p:pic>
      <p:pic>
        <p:nvPicPr>
          <p:cNvPr id="1271" name="Image" descr="Image"/>
          <p:cNvPicPr>
            <a:picLocks noChangeAspect="1"/>
          </p:cNvPicPr>
          <p:nvPr/>
        </p:nvPicPr>
        <p:blipFill>
          <a:blip r:embed="rId75"/>
          <a:stretch>
            <a:fillRect/>
          </a:stretch>
        </p:blipFill>
        <p:spPr>
          <a:xfrm>
            <a:off x="14978491" y="10303826"/>
            <a:ext cx="1583071" cy="321711"/>
          </a:xfrm>
          <a:prstGeom prst="rect">
            <a:avLst/>
          </a:prstGeom>
          <a:ln w="12700">
            <a:miter lim="400000"/>
          </a:ln>
        </p:spPr>
      </p:pic>
      <p:pic>
        <p:nvPicPr>
          <p:cNvPr id="1272" name="Hewlett_Packard_Enterprise_logo.svg.png" descr="Hewlett_Packard_Enterprise_logo.svg.png"/>
          <p:cNvPicPr>
            <a:picLocks noChangeAspect="1"/>
          </p:cNvPicPr>
          <p:nvPr/>
        </p:nvPicPr>
        <p:blipFill>
          <a:blip r:embed="rId76"/>
          <a:stretch>
            <a:fillRect/>
          </a:stretch>
        </p:blipFill>
        <p:spPr>
          <a:xfrm>
            <a:off x="882101" y="3832246"/>
            <a:ext cx="1967391" cy="821386"/>
          </a:xfrm>
          <a:prstGeom prst="rect">
            <a:avLst/>
          </a:prstGeom>
          <a:ln w="12700">
            <a:miter lim="400000"/>
          </a:ln>
        </p:spPr>
      </p:pic>
      <p:pic>
        <p:nvPicPr>
          <p:cNvPr id="1273" name="Screen Shot 2018-01-20 at 10.26.09 AM.png" descr="Screen Shot 2018-01-20 at 10.26.09 AM.png"/>
          <p:cNvPicPr>
            <a:picLocks noChangeAspect="1"/>
          </p:cNvPicPr>
          <p:nvPr/>
        </p:nvPicPr>
        <p:blipFill>
          <a:blip r:embed="rId77"/>
          <a:stretch>
            <a:fillRect/>
          </a:stretch>
        </p:blipFill>
        <p:spPr>
          <a:xfrm>
            <a:off x="17015055" y="11374298"/>
            <a:ext cx="2077103" cy="597524"/>
          </a:xfrm>
          <a:prstGeom prst="rect">
            <a:avLst/>
          </a:prstGeom>
          <a:ln w="12700">
            <a:miter lim="400000"/>
          </a:ln>
        </p:spPr>
      </p:pic>
      <p:pic>
        <p:nvPicPr>
          <p:cNvPr id="1274" name="Screen Shot 2018-01-20 at 10.30.39 AM.png" descr="Screen Shot 2018-01-20 at 10.30.39 AM.png"/>
          <p:cNvPicPr>
            <a:picLocks noChangeAspect="1"/>
          </p:cNvPicPr>
          <p:nvPr/>
        </p:nvPicPr>
        <p:blipFill>
          <a:blip r:embed="rId78"/>
          <a:stretch>
            <a:fillRect/>
          </a:stretch>
        </p:blipFill>
        <p:spPr>
          <a:xfrm>
            <a:off x="15024013" y="11278473"/>
            <a:ext cx="1655483" cy="641923"/>
          </a:xfrm>
          <a:prstGeom prst="rect">
            <a:avLst/>
          </a:prstGeom>
          <a:ln w="12700">
            <a:miter lim="400000"/>
          </a:ln>
        </p:spPr>
      </p:pic>
      <p:pic>
        <p:nvPicPr>
          <p:cNvPr id="1275" name="2015_MSN_logo.svg.png" descr="2015_MSN_logo.svg.png"/>
          <p:cNvPicPr>
            <a:picLocks noChangeAspect="1"/>
          </p:cNvPicPr>
          <p:nvPr/>
        </p:nvPicPr>
        <p:blipFill>
          <a:blip r:embed="rId79"/>
          <a:stretch>
            <a:fillRect/>
          </a:stretch>
        </p:blipFill>
        <p:spPr>
          <a:xfrm>
            <a:off x="1562802" y="10411636"/>
            <a:ext cx="1078252" cy="466884"/>
          </a:xfrm>
          <a:prstGeom prst="rect">
            <a:avLst/>
          </a:prstGeom>
          <a:ln w="12700">
            <a:miter lim="400000"/>
          </a:ln>
        </p:spPr>
      </p:pic>
      <p:pic>
        <p:nvPicPr>
          <p:cNvPr id="1276" name="Arcelormittal-logo.svg.png" descr="Arcelormittal-logo.svg.png"/>
          <p:cNvPicPr>
            <a:picLocks noChangeAspect="1"/>
          </p:cNvPicPr>
          <p:nvPr/>
        </p:nvPicPr>
        <p:blipFill>
          <a:blip r:embed="rId80"/>
          <a:srcRect b="13208"/>
          <a:stretch>
            <a:fillRect/>
          </a:stretch>
        </p:blipFill>
        <p:spPr>
          <a:xfrm>
            <a:off x="12361524" y="11602542"/>
            <a:ext cx="1811167" cy="809551"/>
          </a:xfrm>
          <a:prstGeom prst="rect">
            <a:avLst/>
          </a:prstGeom>
          <a:ln w="12700">
            <a:miter lim="400000"/>
          </a:ln>
        </p:spPr>
      </p:pic>
      <p:pic>
        <p:nvPicPr>
          <p:cNvPr id="1277" name="Sony-PlayStation-Logo-final.jpeg" descr="Sony-PlayStation-Logo-final.jpeg"/>
          <p:cNvPicPr>
            <a:picLocks noChangeAspect="1"/>
          </p:cNvPicPr>
          <p:nvPr/>
        </p:nvPicPr>
        <p:blipFill>
          <a:blip r:embed="rId81"/>
          <a:stretch>
            <a:fillRect/>
          </a:stretch>
        </p:blipFill>
        <p:spPr>
          <a:xfrm>
            <a:off x="3345136" y="4579761"/>
            <a:ext cx="862821" cy="790658"/>
          </a:xfrm>
          <a:prstGeom prst="rect">
            <a:avLst/>
          </a:prstGeom>
          <a:ln w="12700">
            <a:miter lim="400000"/>
          </a:ln>
        </p:spPr>
      </p:pic>
      <p:pic>
        <p:nvPicPr>
          <p:cNvPr id="1278" name="Levi's_logo.svg.png" descr="Levi's_logo.svg.png"/>
          <p:cNvPicPr>
            <a:picLocks noChangeAspect="1"/>
          </p:cNvPicPr>
          <p:nvPr/>
        </p:nvPicPr>
        <p:blipFill>
          <a:blip r:embed="rId82"/>
          <a:stretch>
            <a:fillRect/>
          </a:stretch>
        </p:blipFill>
        <p:spPr>
          <a:xfrm>
            <a:off x="14937658" y="5329530"/>
            <a:ext cx="1080832" cy="540416"/>
          </a:xfrm>
          <a:prstGeom prst="rect">
            <a:avLst/>
          </a:prstGeom>
          <a:ln w="12700">
            <a:miter lim="400000"/>
          </a:ln>
        </p:spPr>
      </p:pic>
      <p:pic>
        <p:nvPicPr>
          <p:cNvPr id="1279" name="download (2).png" descr="download (2).png"/>
          <p:cNvPicPr>
            <a:picLocks noChangeAspect="1"/>
          </p:cNvPicPr>
          <p:nvPr/>
        </p:nvPicPr>
        <p:blipFill>
          <a:blip r:embed="rId83"/>
          <a:stretch>
            <a:fillRect/>
          </a:stretch>
        </p:blipFill>
        <p:spPr>
          <a:xfrm>
            <a:off x="15063060" y="12057143"/>
            <a:ext cx="2128841" cy="340918"/>
          </a:xfrm>
          <a:prstGeom prst="rect">
            <a:avLst/>
          </a:prstGeom>
          <a:ln w="12700">
            <a:miter lim="400000"/>
          </a:ln>
        </p:spPr>
      </p:pic>
      <p:pic>
        <p:nvPicPr>
          <p:cNvPr id="1280" name="Image" descr="Image"/>
          <p:cNvPicPr>
            <a:picLocks noChangeAspect="1"/>
          </p:cNvPicPr>
          <p:nvPr/>
        </p:nvPicPr>
        <p:blipFill>
          <a:blip r:embed="rId84"/>
          <a:stretch>
            <a:fillRect/>
          </a:stretch>
        </p:blipFill>
        <p:spPr>
          <a:xfrm>
            <a:off x="15074870" y="7718742"/>
            <a:ext cx="797750" cy="899159"/>
          </a:xfrm>
          <a:prstGeom prst="rect">
            <a:avLst/>
          </a:prstGeom>
          <a:ln w="12700">
            <a:miter lim="400000"/>
          </a:ln>
        </p:spPr>
      </p:pic>
      <p:pic>
        <p:nvPicPr>
          <p:cNvPr id="1281" name="Nutrien logo.png" descr="Nutrien logo.png"/>
          <p:cNvPicPr>
            <a:picLocks noChangeAspect="1"/>
          </p:cNvPicPr>
          <p:nvPr/>
        </p:nvPicPr>
        <p:blipFill>
          <a:blip r:embed="rId85"/>
          <a:stretch>
            <a:fillRect/>
          </a:stretch>
        </p:blipFill>
        <p:spPr>
          <a:xfrm>
            <a:off x="10287996" y="11344967"/>
            <a:ext cx="1925120" cy="411960"/>
          </a:xfrm>
          <a:prstGeom prst="rect">
            <a:avLst/>
          </a:prstGeom>
          <a:ln w="12700">
            <a:miter lim="400000"/>
          </a:ln>
        </p:spPr>
      </p:pic>
      <p:pic>
        <p:nvPicPr>
          <p:cNvPr id="1282" name="Image" descr="Image"/>
          <p:cNvPicPr>
            <a:picLocks noChangeAspect="1"/>
          </p:cNvPicPr>
          <p:nvPr/>
        </p:nvPicPr>
        <p:blipFill>
          <a:blip r:embed="rId86"/>
          <a:stretch>
            <a:fillRect/>
          </a:stretch>
        </p:blipFill>
        <p:spPr>
          <a:xfrm>
            <a:off x="16062033" y="8924927"/>
            <a:ext cx="1485235" cy="395816"/>
          </a:xfrm>
          <a:prstGeom prst="rect">
            <a:avLst/>
          </a:prstGeom>
          <a:ln w="12700">
            <a:miter lim="400000"/>
          </a:ln>
        </p:spPr>
      </p:pic>
      <p:pic>
        <p:nvPicPr>
          <p:cNvPr id="1283" name="Image" descr="Image"/>
          <p:cNvPicPr>
            <a:picLocks noChangeAspect="1"/>
          </p:cNvPicPr>
          <p:nvPr/>
        </p:nvPicPr>
        <p:blipFill>
          <a:blip r:embed="rId87"/>
          <a:stretch>
            <a:fillRect/>
          </a:stretch>
        </p:blipFill>
        <p:spPr>
          <a:xfrm>
            <a:off x="15045486" y="9644354"/>
            <a:ext cx="1129836" cy="455919"/>
          </a:xfrm>
          <a:prstGeom prst="rect">
            <a:avLst/>
          </a:prstGeom>
          <a:ln w="12700">
            <a:miter lim="400000"/>
          </a:ln>
        </p:spPr>
      </p:pic>
      <p:pic>
        <p:nvPicPr>
          <p:cNvPr id="1284" name="Image" descr="Image"/>
          <p:cNvPicPr>
            <a:picLocks noChangeAspect="1"/>
          </p:cNvPicPr>
          <p:nvPr/>
        </p:nvPicPr>
        <p:blipFill>
          <a:blip r:embed="rId88"/>
          <a:stretch>
            <a:fillRect/>
          </a:stretch>
        </p:blipFill>
        <p:spPr>
          <a:xfrm>
            <a:off x="22130484" y="11337177"/>
            <a:ext cx="1174044" cy="711995"/>
          </a:xfrm>
          <a:prstGeom prst="rect">
            <a:avLst/>
          </a:prstGeom>
          <a:ln w="12700">
            <a:miter lim="400000"/>
          </a:ln>
        </p:spPr>
      </p:pic>
      <p:pic>
        <p:nvPicPr>
          <p:cNvPr id="1285" name="Image" descr="Image"/>
          <p:cNvPicPr>
            <a:picLocks noChangeAspect="1"/>
          </p:cNvPicPr>
          <p:nvPr/>
        </p:nvPicPr>
        <p:blipFill>
          <a:blip r:embed="rId89"/>
          <a:stretch>
            <a:fillRect/>
          </a:stretch>
        </p:blipFill>
        <p:spPr>
          <a:xfrm>
            <a:off x="20163373" y="9852089"/>
            <a:ext cx="1809029" cy="633161"/>
          </a:xfrm>
          <a:prstGeom prst="rect">
            <a:avLst/>
          </a:prstGeom>
          <a:ln w="12700">
            <a:miter lim="400000"/>
          </a:ln>
        </p:spPr>
      </p:pic>
      <p:pic>
        <p:nvPicPr>
          <p:cNvPr id="1286" name="Image" descr="Image"/>
          <p:cNvPicPr>
            <a:picLocks noChangeAspect="1"/>
          </p:cNvPicPr>
          <p:nvPr/>
        </p:nvPicPr>
        <p:blipFill>
          <a:blip r:embed="rId90"/>
          <a:stretch>
            <a:fillRect/>
          </a:stretch>
        </p:blipFill>
        <p:spPr>
          <a:xfrm>
            <a:off x="2573859" y="9012523"/>
            <a:ext cx="1499566" cy="566086"/>
          </a:xfrm>
          <a:prstGeom prst="rect">
            <a:avLst/>
          </a:prstGeom>
          <a:ln w="12700">
            <a:miter lim="400000"/>
          </a:ln>
        </p:spPr>
      </p:pic>
      <p:pic>
        <p:nvPicPr>
          <p:cNvPr id="1287" name="Image" descr="Image"/>
          <p:cNvPicPr>
            <a:picLocks noChangeAspect="1"/>
          </p:cNvPicPr>
          <p:nvPr/>
        </p:nvPicPr>
        <p:blipFill>
          <a:blip r:embed="rId91"/>
          <a:stretch>
            <a:fillRect/>
          </a:stretch>
        </p:blipFill>
        <p:spPr>
          <a:xfrm>
            <a:off x="17937122" y="8625396"/>
            <a:ext cx="1131208" cy="518239"/>
          </a:xfrm>
          <a:prstGeom prst="rect">
            <a:avLst/>
          </a:prstGeom>
          <a:ln w="12700">
            <a:miter lim="400000"/>
          </a:ln>
        </p:spPr>
      </p:pic>
      <p:pic>
        <p:nvPicPr>
          <p:cNvPr id="1288" name="Image" descr="Image"/>
          <p:cNvPicPr>
            <a:picLocks noChangeAspect="1"/>
          </p:cNvPicPr>
          <p:nvPr/>
        </p:nvPicPr>
        <p:blipFill>
          <a:blip r:embed="rId92"/>
          <a:stretch>
            <a:fillRect/>
          </a:stretch>
        </p:blipFill>
        <p:spPr>
          <a:xfrm>
            <a:off x="11972147" y="6976988"/>
            <a:ext cx="1917629" cy="421879"/>
          </a:xfrm>
          <a:prstGeom prst="rect">
            <a:avLst/>
          </a:prstGeom>
          <a:ln w="12700">
            <a:miter lim="400000"/>
          </a:ln>
        </p:spPr>
      </p:pic>
      <p:pic>
        <p:nvPicPr>
          <p:cNvPr id="1289" name="Image" descr="Image"/>
          <p:cNvPicPr>
            <a:picLocks noChangeAspect="1"/>
          </p:cNvPicPr>
          <p:nvPr/>
        </p:nvPicPr>
        <p:blipFill>
          <a:blip r:embed="rId93"/>
          <a:srcRect t="40400" r="8918" b="33641"/>
          <a:stretch>
            <a:fillRect/>
          </a:stretch>
        </p:blipFill>
        <p:spPr>
          <a:xfrm>
            <a:off x="19845436" y="7718699"/>
            <a:ext cx="2119357" cy="376379"/>
          </a:xfrm>
          <a:prstGeom prst="rect">
            <a:avLst/>
          </a:prstGeom>
          <a:ln w="12700">
            <a:miter lim="400000"/>
          </a:ln>
        </p:spPr>
      </p:pic>
      <p:pic>
        <p:nvPicPr>
          <p:cNvPr id="1290" name="Image" descr="Image"/>
          <p:cNvPicPr>
            <a:picLocks noChangeAspect="1"/>
          </p:cNvPicPr>
          <p:nvPr/>
        </p:nvPicPr>
        <p:blipFill>
          <a:blip r:embed="rId94"/>
          <a:stretch>
            <a:fillRect/>
          </a:stretch>
        </p:blipFill>
        <p:spPr>
          <a:xfrm>
            <a:off x="21474303" y="9099633"/>
            <a:ext cx="2035407" cy="319739"/>
          </a:xfrm>
          <a:prstGeom prst="rect">
            <a:avLst/>
          </a:prstGeom>
          <a:ln w="12700">
            <a:miter lim="400000"/>
          </a:ln>
        </p:spPr>
      </p:pic>
      <p:pic>
        <p:nvPicPr>
          <p:cNvPr id="1291" name="Image" descr="Image"/>
          <p:cNvPicPr>
            <a:picLocks noChangeAspect="1"/>
          </p:cNvPicPr>
          <p:nvPr/>
        </p:nvPicPr>
        <p:blipFill>
          <a:blip r:embed="rId95"/>
          <a:stretch>
            <a:fillRect/>
          </a:stretch>
        </p:blipFill>
        <p:spPr>
          <a:xfrm>
            <a:off x="9892291" y="9263188"/>
            <a:ext cx="2388625" cy="585293"/>
          </a:xfrm>
          <a:prstGeom prst="rect">
            <a:avLst/>
          </a:prstGeom>
          <a:ln w="12700">
            <a:miter lim="400000"/>
          </a:ln>
        </p:spPr>
      </p:pic>
      <p:pic>
        <p:nvPicPr>
          <p:cNvPr id="1292" name="Image" descr="Image"/>
          <p:cNvPicPr>
            <a:picLocks noChangeAspect="1"/>
          </p:cNvPicPr>
          <p:nvPr/>
        </p:nvPicPr>
        <p:blipFill>
          <a:blip r:embed="rId96"/>
          <a:stretch>
            <a:fillRect/>
          </a:stretch>
        </p:blipFill>
        <p:spPr>
          <a:xfrm>
            <a:off x="12599111" y="9274876"/>
            <a:ext cx="1513964" cy="581523"/>
          </a:xfrm>
          <a:prstGeom prst="rect">
            <a:avLst/>
          </a:prstGeom>
          <a:ln w="12700">
            <a:miter lim="400000"/>
          </a:ln>
        </p:spPr>
      </p:pic>
      <p:pic>
        <p:nvPicPr>
          <p:cNvPr id="1293" name="Image" descr="Image"/>
          <p:cNvPicPr>
            <a:picLocks noChangeAspect="1"/>
          </p:cNvPicPr>
          <p:nvPr/>
        </p:nvPicPr>
        <p:blipFill>
          <a:blip r:embed="rId97"/>
          <a:srcRect t="39221" b="39221"/>
          <a:stretch>
            <a:fillRect/>
          </a:stretch>
        </p:blipFill>
        <p:spPr>
          <a:xfrm>
            <a:off x="11597656" y="8301359"/>
            <a:ext cx="1917701" cy="413384"/>
          </a:xfrm>
          <a:prstGeom prst="rect">
            <a:avLst/>
          </a:prstGeom>
          <a:ln w="12700">
            <a:miter lim="400000"/>
          </a:ln>
        </p:spPr>
      </p:pic>
      <p:pic>
        <p:nvPicPr>
          <p:cNvPr id="1294" name="Image" descr="Image"/>
          <p:cNvPicPr>
            <a:picLocks noChangeAspect="1"/>
          </p:cNvPicPr>
          <p:nvPr/>
        </p:nvPicPr>
        <p:blipFill>
          <a:blip r:embed="rId98"/>
          <a:stretch>
            <a:fillRect/>
          </a:stretch>
        </p:blipFill>
        <p:spPr>
          <a:xfrm>
            <a:off x="12295268" y="9897736"/>
            <a:ext cx="1917701" cy="609601"/>
          </a:xfrm>
          <a:prstGeom prst="rect">
            <a:avLst/>
          </a:prstGeom>
          <a:ln w="12700">
            <a:miter lim="400000"/>
          </a:ln>
        </p:spPr>
      </p:pic>
      <p:pic>
        <p:nvPicPr>
          <p:cNvPr id="1295" name="Image" descr="Image"/>
          <p:cNvPicPr>
            <a:picLocks noChangeAspect="1"/>
          </p:cNvPicPr>
          <p:nvPr/>
        </p:nvPicPr>
        <p:blipFill>
          <a:blip r:embed="rId99"/>
          <a:stretch>
            <a:fillRect/>
          </a:stretch>
        </p:blipFill>
        <p:spPr>
          <a:xfrm>
            <a:off x="10180397" y="10630745"/>
            <a:ext cx="2091813" cy="421879"/>
          </a:xfrm>
          <a:prstGeom prst="rect">
            <a:avLst/>
          </a:prstGeom>
          <a:ln w="12700">
            <a:miter lim="400000"/>
          </a:ln>
        </p:spPr>
      </p:pic>
      <p:pic>
        <p:nvPicPr>
          <p:cNvPr id="1296" name="Image" descr="Image"/>
          <p:cNvPicPr>
            <a:picLocks noChangeAspect="1"/>
          </p:cNvPicPr>
          <p:nvPr/>
        </p:nvPicPr>
        <p:blipFill>
          <a:blip r:embed="rId100"/>
          <a:stretch>
            <a:fillRect/>
          </a:stretch>
        </p:blipFill>
        <p:spPr>
          <a:xfrm>
            <a:off x="10361774" y="9899935"/>
            <a:ext cx="1499565" cy="486614"/>
          </a:xfrm>
          <a:prstGeom prst="rect">
            <a:avLst/>
          </a:prstGeom>
          <a:ln w="12700">
            <a:miter lim="400000"/>
          </a:ln>
        </p:spPr>
      </p:pic>
      <p:pic>
        <p:nvPicPr>
          <p:cNvPr id="1297" name="Image" descr="Image"/>
          <p:cNvPicPr>
            <a:picLocks noChangeAspect="1"/>
          </p:cNvPicPr>
          <p:nvPr/>
        </p:nvPicPr>
        <p:blipFill>
          <a:blip r:embed="rId101"/>
          <a:stretch>
            <a:fillRect/>
          </a:stretch>
        </p:blipFill>
        <p:spPr>
          <a:xfrm>
            <a:off x="17269950" y="6532509"/>
            <a:ext cx="1917701" cy="596901"/>
          </a:xfrm>
          <a:prstGeom prst="rect">
            <a:avLst/>
          </a:prstGeom>
          <a:ln w="12700">
            <a:miter lim="400000"/>
          </a:ln>
        </p:spPr>
      </p:pic>
      <p:pic>
        <p:nvPicPr>
          <p:cNvPr id="1298" name="Image" descr="Image"/>
          <p:cNvPicPr>
            <a:picLocks noChangeAspect="1"/>
          </p:cNvPicPr>
          <p:nvPr/>
        </p:nvPicPr>
        <p:blipFill>
          <a:blip r:embed="rId102"/>
          <a:stretch>
            <a:fillRect/>
          </a:stretch>
        </p:blipFill>
        <p:spPr>
          <a:xfrm>
            <a:off x="12325729" y="11214980"/>
            <a:ext cx="1917701" cy="393701"/>
          </a:xfrm>
          <a:prstGeom prst="rect">
            <a:avLst/>
          </a:prstGeom>
          <a:ln w="12700">
            <a:miter lim="400000"/>
          </a:ln>
        </p:spPr>
      </p:pic>
      <p:pic>
        <p:nvPicPr>
          <p:cNvPr id="1299" name="Image" descr="Image"/>
          <p:cNvPicPr>
            <a:picLocks noChangeAspect="1"/>
          </p:cNvPicPr>
          <p:nvPr/>
        </p:nvPicPr>
        <p:blipFill>
          <a:blip r:embed="rId103"/>
          <a:srcRect l="11970" t="21718" r="11970" b="6916"/>
          <a:stretch>
            <a:fillRect/>
          </a:stretch>
        </p:blipFill>
        <p:spPr>
          <a:xfrm>
            <a:off x="391615" y="6717776"/>
            <a:ext cx="1105856" cy="861219"/>
          </a:xfrm>
          <a:prstGeom prst="rect">
            <a:avLst/>
          </a:prstGeom>
          <a:ln w="12700">
            <a:miter lim="400000"/>
          </a:ln>
        </p:spPr>
      </p:pic>
      <p:pic>
        <p:nvPicPr>
          <p:cNvPr id="1300" name="Image" descr="Image"/>
          <p:cNvPicPr>
            <a:picLocks noChangeAspect="1"/>
          </p:cNvPicPr>
          <p:nvPr/>
        </p:nvPicPr>
        <p:blipFill>
          <a:blip r:embed="rId104"/>
          <a:srcRect l="16286" t="24351" r="13683" b="36490"/>
          <a:stretch>
            <a:fillRect/>
          </a:stretch>
        </p:blipFill>
        <p:spPr>
          <a:xfrm>
            <a:off x="1748301" y="6103615"/>
            <a:ext cx="1045558" cy="329353"/>
          </a:xfrm>
          <a:prstGeom prst="rect">
            <a:avLst/>
          </a:prstGeom>
          <a:ln w="12700">
            <a:miter lim="400000"/>
          </a:ln>
        </p:spPr>
      </p:pic>
      <p:pic>
        <p:nvPicPr>
          <p:cNvPr id="1301" name="Image" descr="Image"/>
          <p:cNvPicPr>
            <a:picLocks noChangeAspect="1"/>
          </p:cNvPicPr>
          <p:nvPr/>
        </p:nvPicPr>
        <p:blipFill>
          <a:blip r:embed="rId105"/>
          <a:srcRect t="41493" b="41493"/>
          <a:stretch>
            <a:fillRect/>
          </a:stretch>
        </p:blipFill>
        <p:spPr>
          <a:xfrm>
            <a:off x="16126978" y="4638359"/>
            <a:ext cx="1965453" cy="334367"/>
          </a:xfrm>
          <a:prstGeom prst="rect">
            <a:avLst/>
          </a:prstGeom>
          <a:ln w="12700">
            <a:miter lim="400000"/>
          </a:ln>
        </p:spPr>
      </p:pic>
      <p:pic>
        <p:nvPicPr>
          <p:cNvPr id="1302" name="Image" descr="Image"/>
          <p:cNvPicPr>
            <a:picLocks noChangeAspect="1"/>
          </p:cNvPicPr>
          <p:nvPr/>
        </p:nvPicPr>
        <p:blipFill>
          <a:blip r:embed="rId106"/>
          <a:stretch>
            <a:fillRect/>
          </a:stretch>
        </p:blipFill>
        <p:spPr>
          <a:xfrm>
            <a:off x="16508843" y="9400654"/>
            <a:ext cx="1165984" cy="418115"/>
          </a:xfrm>
          <a:prstGeom prst="rect">
            <a:avLst/>
          </a:prstGeom>
          <a:ln w="12700">
            <a:miter lim="400000"/>
          </a:ln>
        </p:spPr>
      </p:pic>
      <p:pic>
        <p:nvPicPr>
          <p:cNvPr id="1303" name="Image" descr="Image"/>
          <p:cNvPicPr>
            <a:picLocks noChangeAspect="1"/>
          </p:cNvPicPr>
          <p:nvPr/>
        </p:nvPicPr>
        <p:blipFill>
          <a:blip r:embed="rId107"/>
          <a:stretch>
            <a:fillRect/>
          </a:stretch>
        </p:blipFill>
        <p:spPr>
          <a:xfrm>
            <a:off x="824358" y="5789656"/>
            <a:ext cx="658079" cy="781140"/>
          </a:xfrm>
          <a:prstGeom prst="rect">
            <a:avLst/>
          </a:prstGeom>
          <a:ln w="12700">
            <a:miter lim="400000"/>
          </a:ln>
        </p:spPr>
      </p:pic>
      <p:pic>
        <p:nvPicPr>
          <p:cNvPr id="1304" name="Amazon logo.png" descr="Amazon logo.png"/>
          <p:cNvPicPr>
            <a:picLocks noChangeAspect="1"/>
          </p:cNvPicPr>
          <p:nvPr/>
        </p:nvPicPr>
        <p:blipFill>
          <a:blip r:embed="rId108"/>
          <a:srcRect l="15990" t="35713" r="18579" b="34539"/>
          <a:stretch>
            <a:fillRect/>
          </a:stretch>
        </p:blipFill>
        <p:spPr>
          <a:xfrm>
            <a:off x="14835098" y="3889276"/>
            <a:ext cx="1466777" cy="499496"/>
          </a:xfrm>
          <a:prstGeom prst="rect">
            <a:avLst/>
          </a:prstGeom>
          <a:ln w="12700">
            <a:miter lim="400000"/>
          </a:ln>
        </p:spPr>
      </p:pic>
      <p:pic>
        <p:nvPicPr>
          <p:cNvPr id="1305" name="1280px-AT&amp;T_logo_2016.svg.png" descr="1280px-AT&amp;T_logo_2016.svg.png"/>
          <p:cNvPicPr>
            <a:picLocks noChangeAspect="1"/>
          </p:cNvPicPr>
          <p:nvPr/>
        </p:nvPicPr>
        <p:blipFill>
          <a:blip r:embed="rId109"/>
          <a:stretch>
            <a:fillRect/>
          </a:stretch>
        </p:blipFill>
        <p:spPr>
          <a:xfrm>
            <a:off x="16477594" y="3857876"/>
            <a:ext cx="1368738" cy="562467"/>
          </a:xfrm>
          <a:prstGeom prst="rect">
            <a:avLst/>
          </a:prstGeom>
          <a:ln w="12700">
            <a:miter lim="400000"/>
          </a:ln>
        </p:spPr>
      </p:pic>
      <p:pic>
        <p:nvPicPr>
          <p:cNvPr id="1306" name="toyota-logo-1989-1400x1200.png" descr="toyota-logo-1989-1400x1200.png"/>
          <p:cNvPicPr>
            <a:picLocks noChangeAspect="1"/>
          </p:cNvPicPr>
          <p:nvPr/>
        </p:nvPicPr>
        <p:blipFill>
          <a:blip r:embed="rId110"/>
          <a:stretch>
            <a:fillRect/>
          </a:stretch>
        </p:blipFill>
        <p:spPr>
          <a:xfrm>
            <a:off x="14885982" y="8717481"/>
            <a:ext cx="882599" cy="756514"/>
          </a:xfrm>
          <a:prstGeom prst="rect">
            <a:avLst/>
          </a:prstGeom>
          <a:ln w="12700">
            <a:miter lim="400000"/>
          </a:ln>
        </p:spPr>
      </p:pic>
      <p:pic>
        <p:nvPicPr>
          <p:cNvPr id="1307" name="asset-030.jpg" descr="asset-030.jpg"/>
          <p:cNvPicPr>
            <a:picLocks noChangeAspect="1"/>
          </p:cNvPicPr>
          <p:nvPr/>
        </p:nvPicPr>
        <p:blipFill>
          <a:blip r:embed="rId111"/>
          <a:srcRect l="32594" t="37879" r="32594" b="37879"/>
          <a:stretch>
            <a:fillRect/>
          </a:stretch>
        </p:blipFill>
        <p:spPr>
          <a:xfrm>
            <a:off x="18212118" y="3839587"/>
            <a:ext cx="852976" cy="334104"/>
          </a:xfrm>
          <a:prstGeom prst="rect">
            <a:avLst/>
          </a:prstGeom>
          <a:ln w="12700">
            <a:miter lim="400000"/>
          </a:ln>
        </p:spPr>
      </p:pic>
      <p:pic>
        <p:nvPicPr>
          <p:cNvPr id="1308" name="1200px-CN_Railway_logo.svg.png" descr="1200px-CN_Railway_logo.svg.png"/>
          <p:cNvPicPr>
            <a:picLocks noChangeAspect="1"/>
          </p:cNvPicPr>
          <p:nvPr/>
        </p:nvPicPr>
        <p:blipFill>
          <a:blip r:embed="rId112"/>
          <a:stretch>
            <a:fillRect/>
          </a:stretch>
        </p:blipFill>
        <p:spPr>
          <a:xfrm>
            <a:off x="12716748" y="10613694"/>
            <a:ext cx="1125009" cy="421879"/>
          </a:xfrm>
          <a:prstGeom prst="rect">
            <a:avLst/>
          </a:prstGeom>
          <a:ln w="12700">
            <a:miter lim="400000"/>
          </a:ln>
        </p:spPr>
      </p:pic>
      <p:pic>
        <p:nvPicPr>
          <p:cNvPr id="1309" name="Nvidia_logo.png" descr="Nvidia_logo.png"/>
          <p:cNvPicPr>
            <a:picLocks noChangeAspect="1"/>
          </p:cNvPicPr>
          <p:nvPr/>
        </p:nvPicPr>
        <p:blipFill>
          <a:blip r:embed="rId113"/>
          <a:stretch>
            <a:fillRect/>
          </a:stretch>
        </p:blipFill>
        <p:spPr>
          <a:xfrm>
            <a:off x="403554" y="7772299"/>
            <a:ext cx="2059386" cy="392107"/>
          </a:xfrm>
          <a:prstGeom prst="rect">
            <a:avLst/>
          </a:prstGeom>
          <a:ln w="12700">
            <a:miter lim="400000"/>
          </a:ln>
        </p:spPr>
      </p:pic>
      <p:pic>
        <p:nvPicPr>
          <p:cNvPr id="1310" name="1200px-Estée_Lauder_Companies_Logo.svg.png" descr="1200px-Estée_Lauder_Companies_Logo.svg.png"/>
          <p:cNvPicPr>
            <a:picLocks noChangeAspect="1"/>
          </p:cNvPicPr>
          <p:nvPr/>
        </p:nvPicPr>
        <p:blipFill>
          <a:blip r:embed="rId114"/>
          <a:stretch>
            <a:fillRect/>
          </a:stretch>
        </p:blipFill>
        <p:spPr>
          <a:xfrm>
            <a:off x="18276783" y="4449260"/>
            <a:ext cx="962707" cy="576822"/>
          </a:xfrm>
          <a:prstGeom prst="rect">
            <a:avLst/>
          </a:prstGeom>
          <a:ln w="12700">
            <a:miter lim="400000"/>
          </a:ln>
        </p:spPr>
      </p:pic>
      <p:pic>
        <p:nvPicPr>
          <p:cNvPr id="1311" name="1200px-Shell_logo.svg.png" descr="1200px-Shell_logo.svg.png"/>
          <p:cNvPicPr>
            <a:picLocks noChangeAspect="1"/>
          </p:cNvPicPr>
          <p:nvPr/>
        </p:nvPicPr>
        <p:blipFill>
          <a:blip r:embed="rId115"/>
          <a:stretch>
            <a:fillRect/>
          </a:stretch>
        </p:blipFill>
        <p:spPr>
          <a:xfrm>
            <a:off x="13550160" y="7623863"/>
            <a:ext cx="742643" cy="688182"/>
          </a:xfrm>
          <a:prstGeom prst="rect">
            <a:avLst/>
          </a:prstGeom>
          <a:ln w="12700">
            <a:miter lim="400000"/>
          </a:ln>
        </p:spPr>
      </p:pic>
      <p:pic>
        <p:nvPicPr>
          <p:cNvPr id="1312" name="adobe-logo-transparent.png" descr="adobe-logo-transparent.png"/>
          <p:cNvPicPr>
            <a:picLocks noChangeAspect="1"/>
          </p:cNvPicPr>
          <p:nvPr/>
        </p:nvPicPr>
        <p:blipFill>
          <a:blip r:embed="rId116"/>
          <a:stretch>
            <a:fillRect/>
          </a:stretch>
        </p:blipFill>
        <p:spPr>
          <a:xfrm>
            <a:off x="893033" y="11619603"/>
            <a:ext cx="785864" cy="899158"/>
          </a:xfrm>
          <a:prstGeom prst="rect">
            <a:avLst/>
          </a:prstGeom>
          <a:ln w="12700">
            <a:miter lim="400000"/>
          </a:ln>
        </p:spPr>
      </p:pic>
      <p:pic>
        <p:nvPicPr>
          <p:cNvPr id="1313" name="logo.png" descr="logo.png"/>
          <p:cNvPicPr>
            <a:picLocks noChangeAspect="1"/>
          </p:cNvPicPr>
          <p:nvPr/>
        </p:nvPicPr>
        <p:blipFill>
          <a:blip r:embed="rId117"/>
          <a:stretch>
            <a:fillRect/>
          </a:stretch>
        </p:blipFill>
        <p:spPr>
          <a:xfrm>
            <a:off x="11767815" y="7945642"/>
            <a:ext cx="1174043" cy="273799"/>
          </a:xfrm>
          <a:prstGeom prst="rect">
            <a:avLst/>
          </a:prstGeom>
          <a:ln w="12700">
            <a:miter lim="400000"/>
          </a:ln>
        </p:spPr>
      </p:pic>
      <p:pic>
        <p:nvPicPr>
          <p:cNvPr id="1314" name="Image" descr="Image"/>
          <p:cNvPicPr>
            <a:picLocks noChangeAspect="1"/>
          </p:cNvPicPr>
          <p:nvPr/>
        </p:nvPicPr>
        <p:blipFill>
          <a:blip r:embed="rId118"/>
          <a:stretch>
            <a:fillRect/>
          </a:stretch>
        </p:blipFill>
        <p:spPr>
          <a:xfrm>
            <a:off x="7440900" y="4117432"/>
            <a:ext cx="1093356" cy="1093357"/>
          </a:xfrm>
          <a:prstGeom prst="rect">
            <a:avLst/>
          </a:prstGeom>
          <a:ln w="12700">
            <a:miter lim="400000"/>
          </a:ln>
        </p:spPr>
      </p:pic>
      <p:pic>
        <p:nvPicPr>
          <p:cNvPr id="1315" name="blackrock-logo.png" descr="blackrock-logo.png"/>
          <p:cNvPicPr>
            <a:picLocks noChangeAspect="1"/>
          </p:cNvPicPr>
          <p:nvPr/>
        </p:nvPicPr>
        <p:blipFill>
          <a:blip r:embed="rId119"/>
          <a:stretch>
            <a:fillRect/>
          </a:stretch>
        </p:blipFill>
        <p:spPr>
          <a:xfrm>
            <a:off x="5433499" y="3930067"/>
            <a:ext cx="1809652" cy="282307"/>
          </a:xfrm>
          <a:prstGeom prst="rect">
            <a:avLst/>
          </a:prstGeom>
          <a:ln w="12700">
            <a:miter lim="400000"/>
          </a:ln>
        </p:spPr>
      </p:pic>
      <p:pic>
        <p:nvPicPr>
          <p:cNvPr id="1316" name="Image" descr="Image"/>
          <p:cNvPicPr>
            <a:picLocks noChangeAspect="1"/>
          </p:cNvPicPr>
          <p:nvPr/>
        </p:nvPicPr>
        <p:blipFill>
          <a:blip r:embed="rId120"/>
          <a:stretch>
            <a:fillRect/>
          </a:stretch>
        </p:blipFill>
        <p:spPr>
          <a:xfrm>
            <a:off x="8129541" y="11302365"/>
            <a:ext cx="1083175" cy="1071590"/>
          </a:xfrm>
          <a:prstGeom prst="rect">
            <a:avLst/>
          </a:prstGeom>
          <a:ln w="12700">
            <a:miter lim="400000"/>
          </a:ln>
        </p:spPr>
      </p:pic>
      <p:pic>
        <p:nvPicPr>
          <p:cNvPr id="1317" name="Ameriprise Logo.jpeg" descr="Ameriprise Logo.jpeg"/>
          <p:cNvPicPr>
            <a:picLocks noChangeAspect="1"/>
          </p:cNvPicPr>
          <p:nvPr/>
        </p:nvPicPr>
        <p:blipFill>
          <a:blip r:embed="rId121"/>
          <a:srcRect l="3517" r="3124" b="17"/>
          <a:stretch>
            <a:fillRect/>
          </a:stretch>
        </p:blipFill>
        <p:spPr>
          <a:xfrm>
            <a:off x="6927353" y="6034003"/>
            <a:ext cx="2272850" cy="778670"/>
          </a:xfrm>
          <a:custGeom>
            <a:avLst/>
            <a:gdLst/>
            <a:ahLst/>
            <a:cxnLst>
              <a:cxn ang="0">
                <a:pos x="wd2" y="hd2"/>
              </a:cxn>
              <a:cxn ang="5400000">
                <a:pos x="wd2" y="hd2"/>
              </a:cxn>
              <a:cxn ang="10800000">
                <a:pos x="wd2" y="hd2"/>
              </a:cxn>
              <a:cxn ang="16200000">
                <a:pos x="wd2" y="hd2"/>
              </a:cxn>
            </a:cxnLst>
            <a:rect l="0" t="0" r="r" b="b"/>
            <a:pathLst>
              <a:path w="21187" h="21600" extrusionOk="0">
                <a:moveTo>
                  <a:pt x="15689" y="0"/>
                </a:moveTo>
                <a:cubicBezTo>
                  <a:pt x="15472" y="1869"/>
                  <a:pt x="16044" y="486"/>
                  <a:pt x="16011" y="0"/>
                </a:cubicBezTo>
                <a:lnTo>
                  <a:pt x="15689" y="0"/>
                </a:lnTo>
                <a:close/>
                <a:moveTo>
                  <a:pt x="16529" y="0"/>
                </a:moveTo>
                <a:lnTo>
                  <a:pt x="16592" y="572"/>
                </a:lnTo>
                <a:cubicBezTo>
                  <a:pt x="16434" y="2310"/>
                  <a:pt x="16328" y="3085"/>
                  <a:pt x="15623" y="2488"/>
                </a:cubicBezTo>
                <a:cubicBezTo>
                  <a:pt x="15526" y="4629"/>
                  <a:pt x="15865" y="7337"/>
                  <a:pt x="15364" y="8796"/>
                </a:cubicBezTo>
                <a:cubicBezTo>
                  <a:pt x="15558" y="7203"/>
                  <a:pt x="14588" y="9052"/>
                  <a:pt x="14524" y="8224"/>
                </a:cubicBezTo>
                <a:cubicBezTo>
                  <a:pt x="14524" y="8415"/>
                  <a:pt x="14310" y="8796"/>
                  <a:pt x="14202" y="8796"/>
                </a:cubicBezTo>
                <a:cubicBezTo>
                  <a:pt x="14289" y="7185"/>
                  <a:pt x="12939" y="8842"/>
                  <a:pt x="12648" y="8224"/>
                </a:cubicBezTo>
                <a:cubicBezTo>
                  <a:pt x="12639" y="7357"/>
                  <a:pt x="11948" y="5133"/>
                  <a:pt x="11938" y="7651"/>
                </a:cubicBezTo>
                <a:cubicBezTo>
                  <a:pt x="12372" y="8117"/>
                  <a:pt x="11569" y="7548"/>
                  <a:pt x="11745" y="8411"/>
                </a:cubicBezTo>
                <a:cubicBezTo>
                  <a:pt x="11350" y="7364"/>
                  <a:pt x="10416" y="8563"/>
                  <a:pt x="9870" y="8224"/>
                </a:cubicBezTo>
                <a:cubicBezTo>
                  <a:pt x="9302" y="7795"/>
                  <a:pt x="7855" y="9385"/>
                  <a:pt x="8383" y="6121"/>
                </a:cubicBezTo>
                <a:cubicBezTo>
                  <a:pt x="8031" y="6012"/>
                  <a:pt x="7847" y="7109"/>
                  <a:pt x="7802" y="8037"/>
                </a:cubicBezTo>
                <a:cubicBezTo>
                  <a:pt x="7103" y="8103"/>
                  <a:pt x="8004" y="6454"/>
                  <a:pt x="7413" y="6881"/>
                </a:cubicBezTo>
                <a:cubicBezTo>
                  <a:pt x="7706" y="9293"/>
                  <a:pt x="6546" y="7756"/>
                  <a:pt x="6248" y="8037"/>
                </a:cubicBezTo>
                <a:cubicBezTo>
                  <a:pt x="6226" y="8419"/>
                  <a:pt x="6099" y="9171"/>
                  <a:pt x="6055" y="9171"/>
                </a:cubicBezTo>
                <a:cubicBezTo>
                  <a:pt x="6260" y="7384"/>
                  <a:pt x="5398" y="8346"/>
                  <a:pt x="4927" y="8356"/>
                </a:cubicBezTo>
                <a:cubicBezTo>
                  <a:pt x="5116" y="8657"/>
                  <a:pt x="4512" y="9299"/>
                  <a:pt x="4631" y="8224"/>
                </a:cubicBezTo>
                <a:lnTo>
                  <a:pt x="2511" y="8224"/>
                </a:lnTo>
                <a:cubicBezTo>
                  <a:pt x="2354" y="7664"/>
                  <a:pt x="1849" y="8271"/>
                  <a:pt x="1594" y="8037"/>
                </a:cubicBezTo>
                <a:cubicBezTo>
                  <a:pt x="482" y="6337"/>
                  <a:pt x="1329" y="10836"/>
                  <a:pt x="946" y="10899"/>
                </a:cubicBezTo>
                <a:cubicBezTo>
                  <a:pt x="1375" y="13100"/>
                  <a:pt x="281" y="11473"/>
                  <a:pt x="558" y="13387"/>
                </a:cubicBezTo>
                <a:cubicBezTo>
                  <a:pt x="-28" y="12095"/>
                  <a:pt x="-246" y="17272"/>
                  <a:pt x="366" y="16437"/>
                </a:cubicBezTo>
                <a:cubicBezTo>
                  <a:pt x="160" y="14650"/>
                  <a:pt x="1029" y="18112"/>
                  <a:pt x="1142" y="16437"/>
                </a:cubicBezTo>
                <a:cubicBezTo>
                  <a:pt x="985" y="15901"/>
                  <a:pt x="1547" y="15521"/>
                  <a:pt x="1268" y="16250"/>
                </a:cubicBezTo>
                <a:cubicBezTo>
                  <a:pt x="1759" y="15893"/>
                  <a:pt x="2594" y="16735"/>
                  <a:pt x="2952" y="16062"/>
                </a:cubicBezTo>
                <a:cubicBezTo>
                  <a:pt x="3347" y="17110"/>
                  <a:pt x="4281" y="15911"/>
                  <a:pt x="4827" y="16250"/>
                </a:cubicBezTo>
                <a:cubicBezTo>
                  <a:pt x="4329" y="15262"/>
                  <a:pt x="5240" y="14645"/>
                  <a:pt x="5086" y="15677"/>
                </a:cubicBezTo>
                <a:cubicBezTo>
                  <a:pt x="4286" y="15766"/>
                  <a:pt x="5603" y="17587"/>
                  <a:pt x="5408" y="15677"/>
                </a:cubicBezTo>
                <a:cubicBezTo>
                  <a:pt x="4768" y="15331"/>
                  <a:pt x="6139" y="14565"/>
                  <a:pt x="5667" y="16250"/>
                </a:cubicBezTo>
                <a:lnTo>
                  <a:pt x="7672" y="16437"/>
                </a:lnTo>
                <a:lnTo>
                  <a:pt x="7672" y="15864"/>
                </a:lnTo>
                <a:cubicBezTo>
                  <a:pt x="7164" y="16782"/>
                  <a:pt x="7392" y="13437"/>
                  <a:pt x="7865" y="15105"/>
                </a:cubicBezTo>
                <a:cubicBezTo>
                  <a:pt x="7687" y="16225"/>
                  <a:pt x="8784" y="15570"/>
                  <a:pt x="7802" y="16250"/>
                </a:cubicBezTo>
                <a:cubicBezTo>
                  <a:pt x="8576" y="16457"/>
                  <a:pt x="9352" y="16460"/>
                  <a:pt x="10129" y="16437"/>
                </a:cubicBezTo>
                <a:cubicBezTo>
                  <a:pt x="10265" y="17864"/>
                  <a:pt x="10056" y="18352"/>
                  <a:pt x="10129" y="20268"/>
                </a:cubicBezTo>
                <a:cubicBezTo>
                  <a:pt x="10648" y="20109"/>
                  <a:pt x="9393" y="20806"/>
                  <a:pt x="10129" y="21600"/>
                </a:cubicBezTo>
                <a:lnTo>
                  <a:pt x="18467" y="21600"/>
                </a:lnTo>
                <a:cubicBezTo>
                  <a:pt x="18495" y="19859"/>
                  <a:pt x="18448" y="18148"/>
                  <a:pt x="18338" y="16437"/>
                </a:cubicBezTo>
                <a:lnTo>
                  <a:pt x="19307" y="16437"/>
                </a:lnTo>
                <a:cubicBezTo>
                  <a:pt x="19358" y="15460"/>
                  <a:pt x="19201" y="13801"/>
                  <a:pt x="19825" y="14719"/>
                </a:cubicBezTo>
                <a:cubicBezTo>
                  <a:pt x="19688" y="15728"/>
                  <a:pt x="21005" y="14695"/>
                  <a:pt x="20214" y="15292"/>
                </a:cubicBezTo>
                <a:cubicBezTo>
                  <a:pt x="19921" y="17311"/>
                  <a:pt x="20930" y="15748"/>
                  <a:pt x="21120" y="16437"/>
                </a:cubicBezTo>
                <a:lnTo>
                  <a:pt x="21120" y="9556"/>
                </a:lnTo>
                <a:cubicBezTo>
                  <a:pt x="21040" y="7758"/>
                  <a:pt x="21354" y="4533"/>
                  <a:pt x="21053" y="3435"/>
                </a:cubicBezTo>
                <a:cubicBezTo>
                  <a:pt x="21312" y="1650"/>
                  <a:pt x="20366" y="3440"/>
                  <a:pt x="20280" y="2675"/>
                </a:cubicBezTo>
                <a:lnTo>
                  <a:pt x="20280" y="0"/>
                </a:lnTo>
                <a:lnTo>
                  <a:pt x="16529" y="0"/>
                </a:lnTo>
                <a:close/>
              </a:path>
            </a:pathLst>
          </a:custGeom>
          <a:ln w="12700">
            <a:miter lim="400000"/>
          </a:ln>
        </p:spPr>
      </p:pic>
      <p:pic>
        <p:nvPicPr>
          <p:cNvPr id="1318" name="Prudential.ai" descr="Prudential.ai"/>
          <p:cNvPicPr>
            <a:picLocks noChangeAspect="1"/>
          </p:cNvPicPr>
          <p:nvPr/>
        </p:nvPicPr>
        <p:blipFill>
          <a:blip r:embed="rId122"/>
          <a:stretch>
            <a:fillRect/>
          </a:stretch>
        </p:blipFill>
        <p:spPr>
          <a:xfrm>
            <a:off x="6733804" y="5081906"/>
            <a:ext cx="1065212" cy="819078"/>
          </a:xfrm>
          <a:prstGeom prst="rect">
            <a:avLst/>
          </a:prstGeom>
          <a:ln w="12700">
            <a:miter lim="400000"/>
          </a:ln>
        </p:spPr>
      </p:pic>
      <p:pic>
        <p:nvPicPr>
          <p:cNvPr id="1319" name="RBC_Bank_logo.png" descr="RBC_Bank_logo.png"/>
          <p:cNvPicPr>
            <a:picLocks noChangeAspect="1"/>
          </p:cNvPicPr>
          <p:nvPr/>
        </p:nvPicPr>
        <p:blipFill>
          <a:blip r:embed="rId123"/>
          <a:stretch>
            <a:fillRect/>
          </a:stretch>
        </p:blipFill>
        <p:spPr>
          <a:xfrm>
            <a:off x="5582954" y="5118717"/>
            <a:ext cx="705401" cy="936860"/>
          </a:xfrm>
          <a:prstGeom prst="rect">
            <a:avLst/>
          </a:prstGeom>
          <a:ln w="12700">
            <a:miter lim="400000"/>
          </a:ln>
        </p:spPr>
      </p:pic>
      <p:pic>
        <p:nvPicPr>
          <p:cNvPr id="1320" name="usaa-logo.png" descr="usaa-logo.png"/>
          <p:cNvPicPr>
            <a:picLocks noChangeAspect="1"/>
          </p:cNvPicPr>
          <p:nvPr/>
        </p:nvPicPr>
        <p:blipFill>
          <a:blip r:embed="rId124"/>
          <a:stretch>
            <a:fillRect/>
          </a:stretch>
        </p:blipFill>
        <p:spPr>
          <a:xfrm>
            <a:off x="5550093" y="9120327"/>
            <a:ext cx="771123" cy="790658"/>
          </a:xfrm>
          <a:prstGeom prst="rect">
            <a:avLst/>
          </a:prstGeom>
          <a:ln w="12700">
            <a:miter lim="400000"/>
          </a:ln>
        </p:spPr>
      </p:pic>
      <p:pic>
        <p:nvPicPr>
          <p:cNvPr id="1321" name="Russell_logo.png" descr="Russell_logo.png"/>
          <p:cNvPicPr>
            <a:picLocks noChangeAspect="1"/>
          </p:cNvPicPr>
          <p:nvPr/>
        </p:nvPicPr>
        <p:blipFill>
          <a:blip r:embed="rId125"/>
          <a:stretch>
            <a:fillRect/>
          </a:stretch>
        </p:blipFill>
        <p:spPr>
          <a:xfrm>
            <a:off x="5270623" y="6370564"/>
            <a:ext cx="1987591" cy="505417"/>
          </a:xfrm>
          <a:prstGeom prst="rect">
            <a:avLst/>
          </a:prstGeom>
          <a:ln w="12700">
            <a:miter lim="400000"/>
          </a:ln>
        </p:spPr>
      </p:pic>
      <p:pic>
        <p:nvPicPr>
          <p:cNvPr id="1322" name="troweprice.png" descr="troweprice.png"/>
          <p:cNvPicPr>
            <a:picLocks noChangeAspect="1"/>
          </p:cNvPicPr>
          <p:nvPr/>
        </p:nvPicPr>
        <p:blipFill>
          <a:blip r:embed="rId126"/>
          <a:stretch>
            <a:fillRect/>
          </a:stretch>
        </p:blipFill>
        <p:spPr>
          <a:xfrm>
            <a:off x="5501273" y="6982375"/>
            <a:ext cx="1832879" cy="605029"/>
          </a:xfrm>
          <a:prstGeom prst="rect">
            <a:avLst/>
          </a:prstGeom>
          <a:ln w="12700">
            <a:miter lim="400000"/>
          </a:ln>
        </p:spPr>
      </p:pic>
      <p:pic>
        <p:nvPicPr>
          <p:cNvPr id="1323" name="tmp_1102_10-2-2013_114937_.png" descr="tmp_1102_10-2-2013_114937_.png"/>
          <p:cNvPicPr>
            <a:picLocks noChangeAspect="1"/>
          </p:cNvPicPr>
          <p:nvPr/>
        </p:nvPicPr>
        <p:blipFill>
          <a:blip r:embed="rId127"/>
          <a:stretch>
            <a:fillRect/>
          </a:stretch>
        </p:blipFill>
        <p:spPr>
          <a:xfrm>
            <a:off x="5265878" y="8137279"/>
            <a:ext cx="2390472" cy="656723"/>
          </a:xfrm>
          <a:prstGeom prst="rect">
            <a:avLst/>
          </a:prstGeom>
          <a:ln w="12700">
            <a:miter lim="400000"/>
          </a:ln>
        </p:spPr>
      </p:pic>
      <p:pic>
        <p:nvPicPr>
          <p:cNvPr id="1324" name="PNGPIX-COM-Farmers-Insurance-Exchange-Logo-PNG-Transparent.png" descr="PNGPIX-COM-Farmers-Insurance-Exchange-Logo-PNG-Transparent.png"/>
          <p:cNvPicPr>
            <a:picLocks noChangeAspect="1"/>
          </p:cNvPicPr>
          <p:nvPr/>
        </p:nvPicPr>
        <p:blipFill>
          <a:blip r:embed="rId128"/>
          <a:stretch>
            <a:fillRect/>
          </a:stretch>
        </p:blipFill>
        <p:spPr>
          <a:xfrm>
            <a:off x="7750623" y="8453486"/>
            <a:ext cx="1684601" cy="926531"/>
          </a:xfrm>
          <a:prstGeom prst="rect">
            <a:avLst/>
          </a:prstGeom>
          <a:ln w="12700">
            <a:miter lim="400000"/>
          </a:ln>
        </p:spPr>
      </p:pic>
      <p:pic>
        <p:nvPicPr>
          <p:cNvPr id="1325" name="Sun_Life_Financial_logo.svg.png" descr="Sun_Life_Financial_logo.svg.png"/>
          <p:cNvPicPr>
            <a:picLocks noChangeAspect="1"/>
          </p:cNvPicPr>
          <p:nvPr/>
        </p:nvPicPr>
        <p:blipFill>
          <a:blip r:embed="rId129"/>
          <a:stretch>
            <a:fillRect/>
          </a:stretch>
        </p:blipFill>
        <p:spPr>
          <a:xfrm>
            <a:off x="7720059" y="10508554"/>
            <a:ext cx="1655483" cy="677714"/>
          </a:xfrm>
          <a:prstGeom prst="rect">
            <a:avLst/>
          </a:prstGeom>
          <a:ln w="12700">
            <a:miter lim="400000"/>
          </a:ln>
        </p:spPr>
      </p:pic>
      <p:pic>
        <p:nvPicPr>
          <p:cNvPr id="1326" name="Genworth_Financial_logo.png" descr="Genworth_Financial_logo.png"/>
          <p:cNvPicPr>
            <a:picLocks noChangeAspect="1"/>
          </p:cNvPicPr>
          <p:nvPr/>
        </p:nvPicPr>
        <p:blipFill>
          <a:blip r:embed="rId130"/>
          <a:stretch>
            <a:fillRect/>
          </a:stretch>
        </p:blipFill>
        <p:spPr>
          <a:xfrm>
            <a:off x="6989098" y="9477735"/>
            <a:ext cx="2128842" cy="518239"/>
          </a:xfrm>
          <a:prstGeom prst="rect">
            <a:avLst/>
          </a:prstGeom>
          <a:ln w="12700">
            <a:miter lim="400000"/>
          </a:ln>
        </p:spPr>
      </p:pic>
      <p:pic>
        <p:nvPicPr>
          <p:cNvPr id="1327" name="mossadams_orig.png" descr="mossadams_orig.png"/>
          <p:cNvPicPr>
            <a:picLocks noChangeAspect="1"/>
          </p:cNvPicPr>
          <p:nvPr/>
        </p:nvPicPr>
        <p:blipFill>
          <a:blip r:embed="rId131"/>
          <a:stretch>
            <a:fillRect/>
          </a:stretch>
        </p:blipFill>
        <p:spPr>
          <a:xfrm>
            <a:off x="5740596" y="11219022"/>
            <a:ext cx="2249990" cy="449998"/>
          </a:xfrm>
          <a:prstGeom prst="rect">
            <a:avLst/>
          </a:prstGeom>
          <a:ln w="12700">
            <a:miter lim="400000"/>
          </a:ln>
        </p:spPr>
      </p:pic>
      <p:pic>
        <p:nvPicPr>
          <p:cNvPr id="1328" name="guggenheim_partners_logo_3241.gif" descr="guggenheim_partners_logo_3241.gif"/>
          <p:cNvPicPr>
            <a:picLocks noChangeAspect="1"/>
          </p:cNvPicPr>
          <p:nvPr/>
        </p:nvPicPr>
        <p:blipFill>
          <a:blip r:embed="rId132"/>
          <a:srcRect l="9901" t="36353" r="9901" b="36353"/>
          <a:stretch>
            <a:fillRect/>
          </a:stretch>
        </p:blipFill>
        <p:spPr>
          <a:xfrm>
            <a:off x="5561800" y="4481257"/>
            <a:ext cx="1652172" cy="421690"/>
          </a:xfrm>
          <a:prstGeom prst="rect">
            <a:avLst/>
          </a:prstGeom>
          <a:ln w="12700">
            <a:miter lim="400000"/>
          </a:ln>
        </p:spPr>
      </p:pic>
      <p:pic>
        <p:nvPicPr>
          <p:cNvPr id="1329" name="Image" descr="Image"/>
          <p:cNvPicPr>
            <a:picLocks noChangeAspect="1"/>
          </p:cNvPicPr>
          <p:nvPr/>
        </p:nvPicPr>
        <p:blipFill>
          <a:blip r:embed="rId133"/>
          <a:srcRect l="18957" t="18202" r="10580" b="11491"/>
          <a:stretch>
            <a:fillRect/>
          </a:stretch>
        </p:blipFill>
        <p:spPr>
          <a:xfrm>
            <a:off x="6644684" y="8912657"/>
            <a:ext cx="874218" cy="586106"/>
          </a:xfrm>
          <a:prstGeom prst="rect">
            <a:avLst/>
          </a:prstGeom>
          <a:ln w="12700">
            <a:miter lim="400000"/>
          </a:ln>
        </p:spPr>
      </p:pic>
      <p:pic>
        <p:nvPicPr>
          <p:cNvPr id="1330" name="Image" descr="Image"/>
          <p:cNvPicPr>
            <a:picLocks noChangeAspect="1"/>
          </p:cNvPicPr>
          <p:nvPr/>
        </p:nvPicPr>
        <p:blipFill>
          <a:blip r:embed="rId134"/>
          <a:srcRect l="30778" t="7368" r="34386" b="29673"/>
          <a:stretch>
            <a:fillRect/>
          </a:stretch>
        </p:blipFill>
        <p:spPr>
          <a:xfrm>
            <a:off x="8174484" y="4993958"/>
            <a:ext cx="951297" cy="967100"/>
          </a:xfrm>
          <a:prstGeom prst="rect">
            <a:avLst/>
          </a:prstGeom>
          <a:ln w="12700">
            <a:miter lim="400000"/>
          </a:ln>
        </p:spPr>
      </p:pic>
      <p:pic>
        <p:nvPicPr>
          <p:cNvPr id="1331" name="Image" descr="Image"/>
          <p:cNvPicPr>
            <a:picLocks noChangeAspect="1"/>
          </p:cNvPicPr>
          <p:nvPr/>
        </p:nvPicPr>
        <p:blipFill>
          <a:blip r:embed="rId135"/>
          <a:stretch>
            <a:fillRect/>
          </a:stretch>
        </p:blipFill>
        <p:spPr>
          <a:xfrm>
            <a:off x="5540093" y="11832685"/>
            <a:ext cx="1976021" cy="563167"/>
          </a:xfrm>
          <a:prstGeom prst="rect">
            <a:avLst/>
          </a:prstGeom>
          <a:ln w="12700">
            <a:miter lim="400000"/>
          </a:ln>
        </p:spPr>
      </p:pic>
      <p:pic>
        <p:nvPicPr>
          <p:cNvPr id="1332" name="Image" descr="Image"/>
          <p:cNvPicPr>
            <a:picLocks noChangeAspect="1"/>
          </p:cNvPicPr>
          <p:nvPr/>
        </p:nvPicPr>
        <p:blipFill>
          <a:blip r:embed="rId136"/>
          <a:stretch>
            <a:fillRect/>
          </a:stretch>
        </p:blipFill>
        <p:spPr>
          <a:xfrm>
            <a:off x="6301081" y="7825950"/>
            <a:ext cx="1268354" cy="303964"/>
          </a:xfrm>
          <a:prstGeom prst="rect">
            <a:avLst/>
          </a:prstGeom>
          <a:ln w="12700">
            <a:miter lim="400000"/>
          </a:ln>
        </p:spPr>
      </p:pic>
      <p:pic>
        <p:nvPicPr>
          <p:cNvPr id="1333" name="Image" descr="Image"/>
          <p:cNvPicPr>
            <a:picLocks noChangeAspect="1"/>
          </p:cNvPicPr>
          <p:nvPr/>
        </p:nvPicPr>
        <p:blipFill>
          <a:blip r:embed="rId137"/>
          <a:stretch>
            <a:fillRect/>
          </a:stretch>
        </p:blipFill>
        <p:spPr>
          <a:xfrm>
            <a:off x="5343550" y="10624562"/>
            <a:ext cx="2351883" cy="585358"/>
          </a:xfrm>
          <a:prstGeom prst="rect">
            <a:avLst/>
          </a:prstGeom>
          <a:ln w="12700">
            <a:miter lim="400000"/>
          </a:ln>
        </p:spPr>
      </p:pic>
      <p:pic>
        <p:nvPicPr>
          <p:cNvPr id="1334" name="citibank logo.png" descr="citibank logo.png"/>
          <p:cNvPicPr>
            <a:picLocks noChangeAspect="1"/>
          </p:cNvPicPr>
          <p:nvPr/>
        </p:nvPicPr>
        <p:blipFill>
          <a:blip r:embed="rId138"/>
          <a:stretch>
            <a:fillRect/>
          </a:stretch>
        </p:blipFill>
        <p:spPr>
          <a:xfrm>
            <a:off x="7745104" y="3830792"/>
            <a:ext cx="1513964" cy="408061"/>
          </a:xfrm>
          <a:prstGeom prst="rect">
            <a:avLst/>
          </a:prstGeom>
          <a:ln w="12700">
            <a:miter lim="400000"/>
          </a:ln>
        </p:spPr>
      </p:pic>
      <p:pic>
        <p:nvPicPr>
          <p:cNvPr id="1335" name="Cigna_logo_colour.png" descr="Cigna_logo_colour.png"/>
          <p:cNvPicPr>
            <a:picLocks noChangeAspect="1"/>
          </p:cNvPicPr>
          <p:nvPr/>
        </p:nvPicPr>
        <p:blipFill>
          <a:blip r:embed="rId139"/>
          <a:stretch>
            <a:fillRect/>
          </a:stretch>
        </p:blipFill>
        <p:spPr>
          <a:xfrm>
            <a:off x="7771779" y="7807212"/>
            <a:ext cx="1573855" cy="547702"/>
          </a:xfrm>
          <a:prstGeom prst="rect">
            <a:avLst/>
          </a:prstGeom>
          <a:ln w="12700">
            <a:miter lim="400000"/>
          </a:ln>
        </p:spPr>
      </p:pic>
      <p:pic>
        <p:nvPicPr>
          <p:cNvPr id="1336" name="1280px-Moody’s_logo.svg.png" descr="1280px-Moody’s_logo.svg.png"/>
          <p:cNvPicPr>
            <a:picLocks noChangeAspect="1"/>
          </p:cNvPicPr>
          <p:nvPr/>
        </p:nvPicPr>
        <p:blipFill>
          <a:blip r:embed="rId140"/>
          <a:stretch>
            <a:fillRect/>
          </a:stretch>
        </p:blipFill>
        <p:spPr>
          <a:xfrm>
            <a:off x="7420547" y="10087302"/>
            <a:ext cx="1432602" cy="306668"/>
          </a:xfrm>
          <a:prstGeom prst="rect">
            <a:avLst/>
          </a:prstGeom>
          <a:ln w="12700">
            <a:miter lim="400000"/>
          </a:ln>
        </p:spPr>
      </p:pic>
      <p:pic>
        <p:nvPicPr>
          <p:cNvPr id="1337" name="Spotify_Logo_CMYK_Black.png" descr="Spotify_Logo_CMYK_Black.png"/>
          <p:cNvPicPr>
            <a:picLocks noChangeAspect="1"/>
          </p:cNvPicPr>
          <p:nvPr/>
        </p:nvPicPr>
        <p:blipFill>
          <a:blip r:embed="rId141"/>
          <a:stretch>
            <a:fillRect/>
          </a:stretch>
        </p:blipFill>
        <p:spPr>
          <a:xfrm>
            <a:off x="2646777" y="8424714"/>
            <a:ext cx="1629654" cy="488483"/>
          </a:xfrm>
          <a:prstGeom prst="rect">
            <a:avLst/>
          </a:prstGeom>
          <a:ln w="12700">
            <a:miter lim="400000"/>
          </a:ln>
        </p:spPr>
      </p:pic>
      <p:pic>
        <p:nvPicPr>
          <p:cNvPr id="1338" name="Screen Shot 2020-07-28 at 6.07.55 PM.png" descr="Screen Shot 2020-07-28 at 6.07.55 PM.png"/>
          <p:cNvPicPr>
            <a:picLocks noChangeAspect="1"/>
          </p:cNvPicPr>
          <p:nvPr/>
        </p:nvPicPr>
        <p:blipFill>
          <a:blip r:embed="rId142"/>
          <a:stretch>
            <a:fillRect/>
          </a:stretch>
        </p:blipFill>
        <p:spPr>
          <a:xfrm>
            <a:off x="18289920" y="5135563"/>
            <a:ext cx="895401" cy="738611"/>
          </a:xfrm>
          <a:prstGeom prst="rect">
            <a:avLst/>
          </a:prstGeom>
          <a:ln w="12700">
            <a:miter lim="400000"/>
          </a:ln>
        </p:spPr>
      </p:pic>
      <p:pic>
        <p:nvPicPr>
          <p:cNvPr id="1339" name="e7VCQ1ch.jpg" descr="e7VCQ1ch.jpg"/>
          <p:cNvPicPr>
            <a:picLocks noChangeAspect="1"/>
          </p:cNvPicPr>
          <p:nvPr/>
        </p:nvPicPr>
        <p:blipFill>
          <a:blip r:embed="rId143"/>
          <a:srcRect l="3547" t="16833" r="8016" b="22675"/>
          <a:stretch>
            <a:fillRect/>
          </a:stretch>
        </p:blipFill>
        <p:spPr>
          <a:xfrm>
            <a:off x="7855855" y="6870023"/>
            <a:ext cx="1229952" cy="841303"/>
          </a:xfrm>
          <a:prstGeom prst="rect">
            <a:avLst/>
          </a:prstGeom>
          <a:ln w="12700">
            <a:miter lim="400000"/>
          </a:ln>
        </p:spPr>
      </p:pic>
      <p:pic>
        <p:nvPicPr>
          <p:cNvPr id="1340" name="Scotiabank_2019_Rebranding_Logo.jpg" descr="Scotiabank_2019_Rebranding_Logo.jpg"/>
          <p:cNvPicPr>
            <a:picLocks noChangeAspect="1"/>
          </p:cNvPicPr>
          <p:nvPr/>
        </p:nvPicPr>
        <p:blipFill>
          <a:blip r:embed="rId144"/>
          <a:srcRect l="8519" t="27755" r="7713" b="27755"/>
          <a:stretch>
            <a:fillRect/>
          </a:stretch>
        </p:blipFill>
        <p:spPr>
          <a:xfrm>
            <a:off x="5179258" y="10155537"/>
            <a:ext cx="2012685" cy="417961"/>
          </a:xfrm>
          <a:prstGeom prst="rect">
            <a:avLst/>
          </a:prstGeom>
          <a:ln w="12700">
            <a:miter lim="400000"/>
          </a:ln>
        </p:spPr>
      </p:pic>
      <p:pic>
        <p:nvPicPr>
          <p:cNvPr id="1341" name="citrix-logo-black.png" descr="citrix-logo-black.png"/>
          <p:cNvPicPr>
            <a:picLocks noChangeAspect="1"/>
          </p:cNvPicPr>
          <p:nvPr/>
        </p:nvPicPr>
        <p:blipFill>
          <a:blip r:embed="rId145"/>
          <a:stretch>
            <a:fillRect/>
          </a:stretch>
        </p:blipFill>
        <p:spPr>
          <a:xfrm>
            <a:off x="1850480" y="6602320"/>
            <a:ext cx="1108861" cy="418041"/>
          </a:xfrm>
          <a:prstGeom prst="rect">
            <a:avLst/>
          </a:prstGeom>
          <a:ln w="12700">
            <a:miter lim="400000"/>
          </a:ln>
        </p:spPr>
      </p:pic>
      <p:pic>
        <p:nvPicPr>
          <p:cNvPr id="1342" name="pfizer-vector-logo.png" descr="pfizer-vector-logo.png"/>
          <p:cNvPicPr>
            <a:picLocks noChangeAspect="1"/>
          </p:cNvPicPr>
          <p:nvPr/>
        </p:nvPicPr>
        <p:blipFill>
          <a:blip r:embed="rId146"/>
          <a:stretch>
            <a:fillRect/>
          </a:stretch>
        </p:blipFill>
        <p:spPr>
          <a:xfrm>
            <a:off x="22569337" y="6347061"/>
            <a:ext cx="1248007" cy="693338"/>
          </a:xfrm>
          <a:prstGeom prst="rect">
            <a:avLst/>
          </a:prstGeom>
          <a:ln w="12700">
            <a:miter lim="400000"/>
          </a:ln>
        </p:spPr>
      </p:pic>
      <p:sp>
        <p:nvSpPr>
          <p:cNvPr id="1343" name="Just a Few Raving Fans of Benevity"/>
          <p:cNvSpPr txBox="1"/>
          <p:nvPr/>
        </p:nvSpPr>
        <p:spPr>
          <a:xfrm>
            <a:off x="1659630" y="889333"/>
            <a:ext cx="21064738" cy="1231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algn="ctr">
              <a:lnSpc>
                <a:spcPct val="80000"/>
              </a:lnSpc>
              <a:defRPr sz="6000">
                <a:latin typeface="+mj-lt"/>
                <a:ea typeface="+mj-ea"/>
                <a:cs typeface="+mj-cs"/>
                <a:sym typeface="Literata Regular"/>
              </a:defRPr>
            </a:pPr>
            <a:r>
              <a:t>Just a Few </a:t>
            </a:r>
            <a:r>
              <a:rPr i="1">
                <a:solidFill>
                  <a:schemeClr val="accent1">
                    <a:hueOff val="-1744305"/>
                    <a:satOff val="75409"/>
                    <a:lumOff val="-47058"/>
                  </a:schemeClr>
                </a:solidFill>
                <a:latin typeface="Literata"/>
                <a:ea typeface="Literata"/>
                <a:cs typeface="Literata"/>
                <a:sym typeface="Literata Medium"/>
              </a:rPr>
              <a:t>Raving Fans of Benevity</a:t>
            </a:r>
          </a:p>
        </p:txBody>
      </p:sp>
      <p:sp>
        <p:nvSpPr>
          <p:cNvPr id="1344" name="Financials"/>
          <p:cNvSpPr/>
          <p:nvPr/>
        </p:nvSpPr>
        <p:spPr>
          <a:xfrm>
            <a:off x="4879950" y="2946329"/>
            <a:ext cx="4826001" cy="583751"/>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defTabSz="825500">
              <a:defRPr b="1">
                <a:solidFill>
                  <a:schemeClr val="accent6">
                    <a:hueOff val="7861421"/>
                    <a:satOff val="-3448"/>
                    <a:lumOff val="40208"/>
                  </a:schemeClr>
                </a:solidFill>
              </a:defRPr>
            </a:lvl1pPr>
          </a:lstStyle>
          <a:p>
            <a:r>
              <a:t>Financials</a:t>
            </a:r>
          </a:p>
        </p:txBody>
      </p:sp>
      <p:sp>
        <p:nvSpPr>
          <p:cNvPr id="1345" name="Industrials"/>
          <p:cNvSpPr/>
          <p:nvPr/>
        </p:nvSpPr>
        <p:spPr>
          <a:xfrm>
            <a:off x="9776368" y="2946329"/>
            <a:ext cx="4826001" cy="583751"/>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defTabSz="825500">
              <a:defRPr b="1">
                <a:solidFill>
                  <a:schemeClr val="accent6">
                    <a:hueOff val="7861421"/>
                    <a:satOff val="-3448"/>
                    <a:lumOff val="40208"/>
                  </a:schemeClr>
                </a:solidFill>
              </a:defRPr>
            </a:lvl1pPr>
          </a:lstStyle>
          <a:p>
            <a:r>
              <a:t>Industrials</a:t>
            </a:r>
          </a:p>
        </p:txBody>
      </p:sp>
      <p:sp>
        <p:nvSpPr>
          <p:cNvPr id="1346" name="Technology"/>
          <p:cNvSpPr/>
          <p:nvPr/>
        </p:nvSpPr>
        <p:spPr>
          <a:xfrm>
            <a:off x="-16051" y="2946329"/>
            <a:ext cx="4825167" cy="583751"/>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defTabSz="825500">
              <a:defRPr b="1">
                <a:solidFill>
                  <a:schemeClr val="accent6">
                    <a:hueOff val="7861421"/>
                    <a:satOff val="-3448"/>
                    <a:lumOff val="40208"/>
                  </a:schemeClr>
                </a:solidFill>
              </a:defRPr>
            </a:lvl1pPr>
          </a:lstStyle>
          <a:p>
            <a:r>
              <a:t>Technology</a:t>
            </a:r>
          </a:p>
        </p:txBody>
      </p:sp>
      <p:sp>
        <p:nvSpPr>
          <p:cNvPr id="1347" name="Consumer"/>
          <p:cNvSpPr/>
          <p:nvPr/>
        </p:nvSpPr>
        <p:spPr>
          <a:xfrm>
            <a:off x="14672786" y="2946329"/>
            <a:ext cx="4826001" cy="583751"/>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defTabSz="825500">
              <a:defRPr b="1">
                <a:solidFill>
                  <a:schemeClr val="accent6">
                    <a:hueOff val="7861421"/>
                    <a:satOff val="-3448"/>
                    <a:lumOff val="40208"/>
                  </a:schemeClr>
                </a:solidFill>
              </a:defRPr>
            </a:lvl1pPr>
          </a:lstStyle>
          <a:p>
            <a:r>
              <a:t>Consumer</a:t>
            </a:r>
          </a:p>
        </p:txBody>
      </p:sp>
      <p:sp>
        <p:nvSpPr>
          <p:cNvPr id="1348" name="Other"/>
          <p:cNvSpPr/>
          <p:nvPr/>
        </p:nvSpPr>
        <p:spPr>
          <a:xfrm>
            <a:off x="19569205" y="2946329"/>
            <a:ext cx="4826001" cy="583751"/>
          </a:xfrm>
          <a:prstGeom prst="rect">
            <a:avLst/>
          </a:prstGeom>
          <a:solidFill>
            <a:schemeClr val="accent4">
              <a:hueOff val="10957319"/>
              <a:lumOff val="-29411"/>
            </a:schemeClr>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defTabSz="825500">
              <a:defRPr b="1">
                <a:solidFill>
                  <a:schemeClr val="accent6">
                    <a:hueOff val="7861421"/>
                    <a:satOff val="-3448"/>
                    <a:lumOff val="40208"/>
                  </a:schemeClr>
                </a:solidFill>
              </a:defRPr>
            </a:lvl1pPr>
          </a:lstStyle>
          <a:p>
            <a:r>
              <a:t>Other</a:t>
            </a:r>
          </a:p>
        </p:txBody>
      </p:sp>
      <p:sp>
        <p:nvSpPr>
          <p:cNvPr id="1349" name="Line"/>
          <p:cNvSpPr/>
          <p:nvPr/>
        </p:nvSpPr>
        <p:spPr>
          <a:xfrm flipV="1">
            <a:off x="4841695" y="3568880"/>
            <a:ext cx="1" cy="10138770"/>
          </a:xfrm>
          <a:prstGeom prst="line">
            <a:avLst/>
          </a:prstGeom>
          <a:ln w="25400">
            <a:solidFill>
              <a:schemeClr val="accent1"/>
            </a:solidFill>
            <a:miter lim="400000"/>
          </a:ln>
        </p:spPr>
        <p:txBody>
          <a:bodyPr lIns="50800" tIns="50800" rIns="50800" bIns="50800" anchor="ctr"/>
          <a:lstStyle/>
          <a:p>
            <a:pPr>
              <a:spcBef>
                <a:spcPts val="1500"/>
              </a:spcBef>
              <a:defRPr sz="4000"/>
            </a:pPr>
            <a:endParaRPr/>
          </a:p>
        </p:txBody>
      </p:sp>
      <p:sp>
        <p:nvSpPr>
          <p:cNvPr id="1350" name="Line"/>
          <p:cNvSpPr/>
          <p:nvPr/>
        </p:nvSpPr>
        <p:spPr>
          <a:xfrm flipV="1">
            <a:off x="9728328" y="3568880"/>
            <a:ext cx="1" cy="10138770"/>
          </a:xfrm>
          <a:prstGeom prst="line">
            <a:avLst/>
          </a:prstGeom>
          <a:ln w="25400">
            <a:solidFill>
              <a:schemeClr val="accent1"/>
            </a:solidFill>
            <a:miter lim="400000"/>
          </a:ln>
        </p:spPr>
        <p:txBody>
          <a:bodyPr lIns="50800" tIns="50800" rIns="50800" bIns="50800" anchor="ctr"/>
          <a:lstStyle/>
          <a:p>
            <a:pPr>
              <a:spcBef>
                <a:spcPts val="1500"/>
              </a:spcBef>
              <a:defRPr sz="4000"/>
            </a:pPr>
            <a:endParaRPr/>
          </a:p>
        </p:txBody>
      </p:sp>
      <p:sp>
        <p:nvSpPr>
          <p:cNvPr id="1351" name="Line"/>
          <p:cNvSpPr/>
          <p:nvPr/>
        </p:nvSpPr>
        <p:spPr>
          <a:xfrm flipV="1">
            <a:off x="14627662" y="3568880"/>
            <a:ext cx="1" cy="10138770"/>
          </a:xfrm>
          <a:prstGeom prst="line">
            <a:avLst/>
          </a:prstGeom>
          <a:ln w="25400">
            <a:solidFill>
              <a:schemeClr val="accent1"/>
            </a:solidFill>
            <a:miter lim="400000"/>
          </a:ln>
        </p:spPr>
        <p:txBody>
          <a:bodyPr lIns="50800" tIns="50800" rIns="50800" bIns="50800" anchor="ctr"/>
          <a:lstStyle/>
          <a:p>
            <a:pPr>
              <a:spcBef>
                <a:spcPts val="1500"/>
              </a:spcBef>
              <a:defRPr sz="4000"/>
            </a:pPr>
            <a:endParaRPr/>
          </a:p>
        </p:txBody>
      </p:sp>
      <p:sp>
        <p:nvSpPr>
          <p:cNvPr id="1352" name="Line"/>
          <p:cNvSpPr/>
          <p:nvPr/>
        </p:nvSpPr>
        <p:spPr>
          <a:xfrm flipV="1">
            <a:off x="19539696" y="3568880"/>
            <a:ext cx="1" cy="10138770"/>
          </a:xfrm>
          <a:prstGeom prst="line">
            <a:avLst/>
          </a:prstGeom>
          <a:ln w="25400">
            <a:solidFill>
              <a:schemeClr val="accent1"/>
            </a:solidFill>
            <a:miter lim="400000"/>
          </a:ln>
        </p:spPr>
        <p:txBody>
          <a:bodyPr lIns="50800" tIns="50800" rIns="50800" bIns="50800" anchor="ctr"/>
          <a:lstStyle/>
          <a:p>
            <a:pPr>
              <a:spcBef>
                <a:spcPts val="1500"/>
              </a:spcBef>
              <a:defRPr sz="4000"/>
            </a:pPr>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356" name="Slide Number"/>
          <p:cNvSpPr txBox="1">
            <a:spLocks noGrp="1"/>
          </p:cNvSpPr>
          <p:nvPr>
            <p:ph type="sldNum" sz="quarter" idx="2"/>
          </p:nvPr>
        </p:nvSpPr>
        <p:spPr>
          <a:xfrm>
            <a:off x="23887210" y="13049198"/>
            <a:ext cx="245009"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7</a:t>
            </a:fld>
            <a:endParaRPr/>
          </a:p>
        </p:txBody>
      </p:sp>
      <p:pic>
        <p:nvPicPr>
          <p:cNvPr id="1357"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358" name="Why Purpose, Now?"/>
          <p:cNvSpPr txBox="1"/>
          <p:nvPr/>
        </p:nvSpPr>
        <p:spPr>
          <a:xfrm>
            <a:off x="1266462" y="6858000"/>
            <a:ext cx="21851075" cy="1612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defTabSz="825500">
              <a:lnSpc>
                <a:spcPct val="80000"/>
              </a:lnSpc>
              <a:defRPr sz="8000">
                <a:solidFill>
                  <a:schemeClr val="accent6">
                    <a:hueOff val="7861421"/>
                    <a:satOff val="-3448"/>
                    <a:lumOff val="40208"/>
                  </a:schemeClr>
                </a:solidFill>
                <a:latin typeface="+mj-lt"/>
                <a:ea typeface="+mj-ea"/>
                <a:cs typeface="+mj-cs"/>
                <a:sym typeface="Literata Regular"/>
              </a:defRPr>
            </a:pPr>
            <a:r>
              <a:rPr i="1">
                <a:solidFill>
                  <a:schemeClr val="accent5">
                    <a:hueOff val="5408370"/>
                    <a:lumOff val="-14187"/>
                  </a:schemeClr>
                </a:solidFill>
                <a:latin typeface="Literata"/>
                <a:ea typeface="Literata"/>
                <a:cs typeface="Literata"/>
                <a:sym typeface="Literata Medium"/>
              </a:rPr>
              <a:t>Why</a:t>
            </a:r>
            <a:r>
              <a:t> Purpose, Now?</a:t>
            </a:r>
          </a:p>
        </p:txBody>
      </p:sp>
      <p:pic>
        <p:nvPicPr>
          <p:cNvPr id="1359" name="Image" descr="Image"/>
          <p:cNvPicPr>
            <a:picLocks noChangeAspect="1"/>
          </p:cNvPicPr>
          <p:nvPr/>
        </p:nvPicPr>
        <p:blipFill>
          <a:blip r:embed="rId4"/>
          <a:stretch>
            <a:fillRect/>
          </a:stretch>
        </p:blipFill>
        <p:spPr>
          <a:xfrm>
            <a:off x="11023602" y="3985732"/>
            <a:ext cx="2336797" cy="2547358"/>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pic>
        <p:nvPicPr>
          <p:cNvPr id="1363" name="Image" descr="Image"/>
          <p:cNvPicPr>
            <a:picLocks noChangeAspect="1"/>
          </p:cNvPicPr>
          <p:nvPr/>
        </p:nvPicPr>
        <p:blipFill>
          <a:blip r:embed="rId3">
            <a:alphaModFix amt="5390"/>
          </a:blip>
          <a:srcRect b="39258"/>
          <a:stretch>
            <a:fillRect/>
          </a:stretch>
        </p:blipFill>
        <p:spPr>
          <a:xfrm>
            <a:off x="1423779" y="859726"/>
            <a:ext cx="21536442" cy="12861603"/>
          </a:xfrm>
          <a:prstGeom prst="rect">
            <a:avLst/>
          </a:prstGeom>
          <a:ln w="12700">
            <a:miter lim="400000"/>
          </a:ln>
        </p:spPr>
      </p:pic>
      <p:sp>
        <p:nvSpPr>
          <p:cNvPr id="1364" name="Shape"/>
          <p:cNvSpPr/>
          <p:nvPr/>
        </p:nvSpPr>
        <p:spPr>
          <a:xfrm>
            <a:off x="0" y="9743883"/>
            <a:ext cx="24384000" cy="3990644"/>
          </a:xfrm>
          <a:custGeom>
            <a:avLst/>
            <a:gdLst/>
            <a:ahLst/>
            <a:cxnLst>
              <a:cxn ang="0">
                <a:pos x="wd2" y="hd2"/>
              </a:cxn>
              <a:cxn ang="5400000">
                <a:pos x="wd2" y="hd2"/>
              </a:cxn>
              <a:cxn ang="10800000">
                <a:pos x="wd2" y="hd2"/>
              </a:cxn>
              <a:cxn ang="16200000">
                <a:pos x="wd2" y="hd2"/>
              </a:cxn>
            </a:cxnLst>
            <a:rect l="0" t="0" r="r" b="b"/>
            <a:pathLst>
              <a:path w="21600" h="21538" extrusionOk="0">
                <a:moveTo>
                  <a:pt x="0" y="6488"/>
                </a:moveTo>
                <a:cubicBezTo>
                  <a:pt x="3633" y="2105"/>
                  <a:pt x="7294" y="-62"/>
                  <a:pt x="10957" y="1"/>
                </a:cubicBezTo>
                <a:cubicBezTo>
                  <a:pt x="14516" y="63"/>
                  <a:pt x="18070" y="2230"/>
                  <a:pt x="21600" y="6488"/>
                </a:cubicBezTo>
                <a:lnTo>
                  <a:pt x="21600" y="21538"/>
                </a:lnTo>
                <a:lnTo>
                  <a:pt x="0" y="21538"/>
                </a:lnTo>
                <a:lnTo>
                  <a:pt x="0" y="6488"/>
                </a:lnTo>
                <a:close/>
              </a:path>
            </a:pathLst>
          </a:custGeom>
          <a:solidFill>
            <a:schemeClr val="accent6">
              <a:hueOff val="7861421"/>
              <a:satOff val="-3448"/>
              <a:lumOff val="40208"/>
            </a:schemeClr>
          </a:solidFill>
          <a:ln w="12700">
            <a:miter lim="400000"/>
          </a:ln>
        </p:spPr>
        <p:txBody>
          <a:bodyPr lIns="0" tIns="0" rIns="0" bIns="0" anchor="ctr"/>
          <a:lstStyle/>
          <a:p>
            <a:pPr algn="ctr" defTabSz="825500">
              <a:defRPr sz="3200">
                <a:solidFill>
                  <a:schemeClr val="accent6">
                    <a:hueOff val="7861421"/>
                    <a:satOff val="-3448"/>
                    <a:lumOff val="40208"/>
                  </a:schemeClr>
                </a:solidFill>
                <a:latin typeface="Helvetica Neue Medium"/>
                <a:ea typeface="Helvetica Neue Medium"/>
                <a:cs typeface="Helvetica Neue Medium"/>
                <a:sym typeface="Helvetica Neue Medium"/>
              </a:defRPr>
            </a:pPr>
            <a:endParaRPr/>
          </a:p>
        </p:txBody>
      </p:sp>
      <p:pic>
        <p:nvPicPr>
          <p:cNvPr id="1365" name="Image" descr="Image"/>
          <p:cNvPicPr>
            <a:picLocks noChangeAspect="1"/>
          </p:cNvPicPr>
          <p:nvPr/>
        </p:nvPicPr>
        <p:blipFill>
          <a:blip r:embed="rId4"/>
          <a:stretch>
            <a:fillRect/>
          </a:stretch>
        </p:blipFill>
        <p:spPr>
          <a:xfrm>
            <a:off x="23258902" y="496655"/>
            <a:ext cx="635001" cy="632957"/>
          </a:xfrm>
          <a:prstGeom prst="rect">
            <a:avLst/>
          </a:prstGeom>
          <a:ln w="12700">
            <a:miter lim="400000"/>
          </a:ln>
        </p:spPr>
      </p:pic>
      <p:sp>
        <p:nvSpPr>
          <p:cNvPr id="1366" name="78%"/>
          <p:cNvSpPr txBox="1">
            <a:spLocks noGrp="1"/>
          </p:cNvSpPr>
          <p:nvPr>
            <p:ph type="body" idx="21"/>
          </p:nvPr>
        </p:nvSpPr>
        <p:spPr>
          <a:xfrm>
            <a:off x="4536681" y="2094135"/>
            <a:ext cx="5929157" cy="4254501"/>
          </a:xfrm>
          <a:prstGeom prst="rect">
            <a:avLst/>
          </a:prstGeom>
        </p:spPr>
        <p:txBody>
          <a:bodyPr/>
          <a:lstStyle>
            <a:lvl1pPr>
              <a:defRPr>
                <a:solidFill>
                  <a:schemeClr val="accent2">
                    <a:hueOff val="-16920000"/>
                    <a:satOff val="75000"/>
                    <a:lumOff val="-52156"/>
                  </a:schemeClr>
                </a:solidFill>
              </a:defRPr>
            </a:lvl1pPr>
          </a:lstStyle>
          <a:p>
            <a:r>
              <a:t>78%</a:t>
            </a:r>
          </a:p>
        </p:txBody>
      </p:sp>
      <p:sp>
        <p:nvSpPr>
          <p:cNvPr id="1367" name="81%"/>
          <p:cNvSpPr txBox="1">
            <a:spLocks noGrp="1"/>
          </p:cNvSpPr>
          <p:nvPr>
            <p:ph type="body" idx="22"/>
          </p:nvPr>
        </p:nvSpPr>
        <p:spPr>
          <a:xfrm>
            <a:off x="14486187" y="2094135"/>
            <a:ext cx="5746722" cy="4254501"/>
          </a:xfrm>
          <a:prstGeom prst="rect">
            <a:avLst/>
          </a:prstGeom>
        </p:spPr>
        <p:txBody>
          <a:bodyPr/>
          <a:lstStyle>
            <a:lvl1pPr>
              <a:defRPr>
                <a:solidFill>
                  <a:schemeClr val="accent2">
                    <a:hueOff val="-16920000"/>
                    <a:satOff val="75000"/>
                    <a:lumOff val="-52156"/>
                  </a:schemeClr>
                </a:solidFill>
              </a:defRPr>
            </a:lvl1pPr>
          </a:lstStyle>
          <a:p>
            <a:r>
              <a:t>81%</a:t>
            </a:r>
          </a:p>
        </p:txBody>
      </p:sp>
      <p:sp>
        <p:nvSpPr>
          <p:cNvPr id="1368" name="of employees expect their business to take action to protect employees and local communities during crisis."/>
          <p:cNvSpPr txBox="1">
            <a:spLocks noGrp="1"/>
          </p:cNvSpPr>
          <p:nvPr>
            <p:ph type="body" idx="23"/>
          </p:nvPr>
        </p:nvSpPr>
        <p:spPr>
          <a:xfrm>
            <a:off x="3673162" y="5841989"/>
            <a:ext cx="7656195" cy="1739901"/>
          </a:xfrm>
          <a:prstGeom prst="rect">
            <a:avLst/>
          </a:prstGeom>
        </p:spPr>
        <p:txBody>
          <a:bodyPr/>
          <a:lstStyle>
            <a:lvl1pPr marL="0" indent="0" algn="ctr" defTabSz="457200">
              <a:buSzTx/>
              <a:buNone/>
              <a:defRPr sz="3200">
                <a:solidFill>
                  <a:schemeClr val="accent6">
                    <a:hueOff val="7861421"/>
                    <a:satOff val="-3448"/>
                    <a:lumOff val="40208"/>
                  </a:schemeClr>
                </a:solidFill>
              </a:defRPr>
            </a:lvl1pPr>
          </a:lstStyle>
          <a:p>
            <a:r>
              <a:t>of employees expect their business to take action to protect employees and local communities during crisis.</a:t>
            </a:r>
          </a:p>
        </p:txBody>
      </p:sp>
      <p:sp>
        <p:nvSpPr>
          <p:cNvPr id="1369" name="of consumers suggest brand trust is a deal breaker or key factor in their buying decision."/>
          <p:cNvSpPr txBox="1">
            <a:spLocks noGrp="1"/>
          </p:cNvSpPr>
          <p:nvPr>
            <p:ph type="body" idx="24"/>
          </p:nvPr>
        </p:nvSpPr>
        <p:spPr>
          <a:xfrm>
            <a:off x="13561220" y="5841989"/>
            <a:ext cx="7195988" cy="1739901"/>
          </a:xfrm>
          <a:prstGeom prst="rect">
            <a:avLst/>
          </a:prstGeom>
        </p:spPr>
        <p:txBody>
          <a:bodyPr/>
          <a:lstStyle>
            <a:lvl1pPr marL="0" indent="0" algn="ctr" defTabSz="457200">
              <a:buSzTx/>
              <a:buNone/>
              <a:defRPr sz="3200">
                <a:solidFill>
                  <a:schemeClr val="accent6">
                    <a:hueOff val="7861421"/>
                    <a:satOff val="-3448"/>
                    <a:lumOff val="40208"/>
                  </a:schemeClr>
                </a:solidFill>
              </a:defRPr>
            </a:lvl1pPr>
          </a:lstStyle>
          <a:p>
            <a:r>
              <a:t>of consumers suggest brand trust is a deal breaker or key factor in their buying decision.</a:t>
            </a:r>
          </a:p>
        </p:txBody>
      </p:sp>
      <p:sp>
        <p:nvSpPr>
          <p:cNvPr id="1370" name="Slide Number"/>
          <p:cNvSpPr txBox="1">
            <a:spLocks noGrp="1"/>
          </p:cNvSpPr>
          <p:nvPr>
            <p:ph type="sldNum" sz="quarter" idx="2"/>
          </p:nvPr>
        </p:nvSpPr>
        <p:spPr>
          <a:xfrm>
            <a:off x="23882976" y="13049198"/>
            <a:ext cx="245009"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1371" name="Do the right thing"/>
          <p:cNvSpPr txBox="1">
            <a:spLocks noGrp="1"/>
          </p:cNvSpPr>
          <p:nvPr>
            <p:ph type="body" idx="28"/>
          </p:nvPr>
        </p:nvSpPr>
        <p:spPr>
          <a:xfrm>
            <a:off x="-20583" y="10590398"/>
            <a:ext cx="24425166" cy="1612901"/>
          </a:xfrm>
          <a:prstGeom prst="rect">
            <a:avLst/>
          </a:prstGeom>
        </p:spPr>
        <p:txBody>
          <a:bodyPr/>
          <a:lstStyle/>
          <a:p>
            <a:pPr>
              <a:lnSpc>
                <a:spcPct val="100000"/>
              </a:lnSpc>
            </a:pPr>
            <a:r>
              <a:t>Do the </a:t>
            </a:r>
            <a:r>
              <a:rPr i="1">
                <a:solidFill>
                  <a:schemeClr val="accent2">
                    <a:hueOff val="-16920000"/>
                    <a:satOff val="75000"/>
                    <a:lumOff val="-52156"/>
                  </a:schemeClr>
                </a:solidFill>
                <a:latin typeface="Literata"/>
                <a:ea typeface="Literata"/>
                <a:cs typeface="Literata"/>
                <a:sym typeface="Literata Medium"/>
              </a:rPr>
              <a:t>right thing</a:t>
            </a:r>
          </a:p>
        </p:txBody>
      </p:sp>
      <p:pic>
        <p:nvPicPr>
          <p:cNvPr id="1372" name="kindpng_1739112.png" descr="kindpng_1739112.png"/>
          <p:cNvPicPr>
            <a:picLocks noChangeAspect="1"/>
          </p:cNvPicPr>
          <p:nvPr/>
        </p:nvPicPr>
        <p:blipFill>
          <a:blip r:embed="rId5"/>
          <a:stretch>
            <a:fillRect/>
          </a:stretch>
        </p:blipFill>
        <p:spPr>
          <a:xfrm>
            <a:off x="352144" y="354548"/>
            <a:ext cx="1948513" cy="917171"/>
          </a:xfrm>
          <a:prstGeom prst="rect">
            <a:avLst/>
          </a:prstGeom>
          <a:ln w="12700">
            <a:miter lim="400000"/>
          </a:ln>
        </p:spPr>
      </p:pic>
      <p:sp>
        <p:nvSpPr>
          <p:cNvPr id="1373" name="People are counting on us"/>
          <p:cNvSpPr txBox="1"/>
          <p:nvPr/>
        </p:nvSpPr>
        <p:spPr>
          <a:xfrm>
            <a:off x="6192029" y="12164111"/>
            <a:ext cx="11999943" cy="723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600"/>
            </a:lvl1pPr>
          </a:lstStyle>
          <a:p>
            <a:r>
              <a:t>People are counting on us</a:t>
            </a: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hueOff val="10957319"/>
            <a:lumOff val="-29411"/>
          </a:schemeClr>
        </a:solidFill>
        <a:effectLst/>
      </p:bgPr>
    </p:bg>
    <p:spTree>
      <p:nvGrpSpPr>
        <p:cNvPr id="1" name=""/>
        <p:cNvGrpSpPr/>
        <p:nvPr/>
      </p:nvGrpSpPr>
      <p:grpSpPr>
        <a:xfrm>
          <a:off x="0" y="0"/>
          <a:ext cx="0" cy="0"/>
          <a:chOff x="0" y="0"/>
          <a:chExt cx="0" cy="0"/>
        </a:xfrm>
      </p:grpSpPr>
      <p:sp>
        <p:nvSpPr>
          <p:cNvPr id="1377" name="Slide Number"/>
          <p:cNvSpPr txBox="1">
            <a:spLocks noGrp="1"/>
          </p:cNvSpPr>
          <p:nvPr>
            <p:ph type="sldNum" sz="quarter" idx="2"/>
          </p:nvPr>
        </p:nvSpPr>
        <p:spPr>
          <a:xfrm>
            <a:off x="23887210" y="13049198"/>
            <a:ext cx="245009" cy="40640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9</a:t>
            </a:fld>
            <a:endParaRPr/>
          </a:p>
        </p:txBody>
      </p:sp>
      <p:pic>
        <p:nvPicPr>
          <p:cNvPr id="1378" name="Image" descr="Image"/>
          <p:cNvPicPr>
            <a:picLocks noChangeAspect="1"/>
          </p:cNvPicPr>
          <p:nvPr/>
        </p:nvPicPr>
        <p:blipFill>
          <a:blip r:embed="rId3"/>
          <a:stretch>
            <a:fillRect/>
          </a:stretch>
        </p:blipFill>
        <p:spPr>
          <a:xfrm>
            <a:off x="23258902" y="496655"/>
            <a:ext cx="635001" cy="632957"/>
          </a:xfrm>
          <a:prstGeom prst="rect">
            <a:avLst/>
          </a:prstGeom>
          <a:ln w="12700">
            <a:miter lim="400000"/>
          </a:ln>
        </p:spPr>
      </p:pic>
      <p:sp>
        <p:nvSpPr>
          <p:cNvPr id="1379" name="ESG"/>
          <p:cNvSpPr txBox="1"/>
          <p:nvPr/>
        </p:nvSpPr>
        <p:spPr>
          <a:xfrm>
            <a:off x="4280029" y="3522345"/>
            <a:ext cx="5836902" cy="38735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825500">
              <a:lnSpc>
                <a:spcPct val="70000"/>
              </a:lnSpc>
              <a:defRPr sz="20000">
                <a:solidFill>
                  <a:schemeClr val="accent2">
                    <a:hueOff val="-16920000"/>
                    <a:satOff val="75000"/>
                    <a:lumOff val="-52156"/>
                  </a:schemeClr>
                </a:solidFill>
                <a:latin typeface="+mj-lt"/>
                <a:ea typeface="+mj-ea"/>
                <a:cs typeface="+mj-cs"/>
                <a:sym typeface="Literata Regular"/>
              </a:defRPr>
            </a:lvl1pPr>
          </a:lstStyle>
          <a:p>
            <a:r>
              <a:t>ESG</a:t>
            </a:r>
          </a:p>
        </p:txBody>
      </p:sp>
      <p:sp>
        <p:nvSpPr>
          <p:cNvPr id="1380" name="A lens for corporate culture and a driver of financial performance."/>
          <p:cNvSpPr txBox="1"/>
          <p:nvPr/>
        </p:nvSpPr>
        <p:spPr>
          <a:xfrm>
            <a:off x="4457611" y="7168053"/>
            <a:ext cx="15646361" cy="2661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825500">
              <a:lnSpc>
                <a:spcPct val="80000"/>
              </a:lnSpc>
              <a:defRPr sz="7600">
                <a:latin typeface="+mj-lt"/>
                <a:ea typeface="+mj-ea"/>
                <a:cs typeface="+mj-cs"/>
                <a:sym typeface="Literata Regular"/>
              </a:defRPr>
            </a:pPr>
            <a:r>
              <a:rPr>
                <a:solidFill>
                  <a:schemeClr val="accent6">
                    <a:hueOff val="7861421"/>
                    <a:satOff val="-3448"/>
                    <a:lumOff val="40208"/>
                  </a:schemeClr>
                </a:solidFill>
              </a:rPr>
              <a:t>A lens for </a:t>
            </a:r>
            <a:r>
              <a:rPr i="1">
                <a:solidFill>
                  <a:schemeClr val="accent2">
                    <a:hueOff val="-16920000"/>
                    <a:satOff val="75000"/>
                    <a:lumOff val="-52156"/>
                  </a:schemeClr>
                </a:solidFill>
                <a:latin typeface="Literata"/>
                <a:ea typeface="Literata"/>
                <a:cs typeface="Literata"/>
                <a:sym typeface="Literata Medium"/>
              </a:rPr>
              <a:t>corporate culture</a:t>
            </a:r>
            <a:r>
              <a:rPr>
                <a:solidFill>
                  <a:schemeClr val="accent2">
                    <a:hueOff val="-16920000"/>
                    <a:satOff val="75000"/>
                    <a:lumOff val="-52156"/>
                  </a:schemeClr>
                </a:solidFill>
              </a:rPr>
              <a:t> </a:t>
            </a:r>
            <a:r>
              <a:rPr>
                <a:solidFill>
                  <a:schemeClr val="accent6">
                    <a:hueOff val="7861421"/>
                    <a:satOff val="-3448"/>
                    <a:lumOff val="40208"/>
                  </a:schemeClr>
                </a:solidFill>
              </a:rPr>
              <a:t>and a driver of financial performance.</a:t>
            </a:r>
          </a:p>
        </p:txBody>
      </p:sp>
      <p:pic>
        <p:nvPicPr>
          <p:cNvPr id="1381" name="Image" descr="Image"/>
          <p:cNvPicPr>
            <a:picLocks noChangeAspect="1"/>
          </p:cNvPicPr>
          <p:nvPr/>
        </p:nvPicPr>
        <p:blipFill>
          <a:blip r:embed="rId4"/>
          <a:stretch>
            <a:fillRect/>
          </a:stretch>
        </p:blipFill>
        <p:spPr>
          <a:xfrm>
            <a:off x="10207947" y="413384"/>
            <a:ext cx="7501014" cy="6602732"/>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fade/>
      </p:transition>
    </mc:Choice>
    <mc:Fallback xmlns:a14="http://schemas.microsoft.com/office/drawing/2010/main" xmlns:m="http://schemas.openxmlformats.org/officeDocument/2006/math" xmlns="">
      <p:transition spd="med">
        <p:fade/>
      </p:transition>
    </mc:Fallback>
  </mc:AlternateContent>
</p:sld>
</file>

<file path=ppt/theme/theme1.xml><?xml version="1.0" encoding="utf-8"?>
<a:theme xmlns:a="http://schemas.openxmlformats.org/drawingml/2006/main" name="21_BasicWhite">
  <a:themeElements>
    <a:clrScheme name="21_BasicWhite">
      <a:dk1>
        <a:srgbClr val="001A61"/>
      </a:dk1>
      <a:lt1>
        <a:srgbClr val="616161"/>
      </a:lt1>
      <a:dk2>
        <a:srgbClr val="5E5E5E"/>
      </a:dk2>
      <a:lt2>
        <a:srgbClr val="D5D5D5"/>
      </a:lt2>
      <a:accent1>
        <a:srgbClr val="D9DDE8"/>
      </a:accent1>
      <a:accent2>
        <a:srgbClr val="E6E9F0"/>
      </a:accent2>
      <a:accent3>
        <a:srgbClr val="F2F3F7"/>
      </a:accent3>
      <a:accent4>
        <a:srgbClr val="F7AA00"/>
      </a:accent4>
      <a:accent5>
        <a:srgbClr val="FF42A1"/>
      </a:accent5>
      <a:accent6>
        <a:srgbClr val="FFD932"/>
      </a:accent6>
      <a:hlink>
        <a:srgbClr val="0000FF"/>
      </a:hlink>
      <a:folHlink>
        <a:srgbClr val="FF00FF"/>
      </a:folHlink>
    </a:clrScheme>
    <a:fontScheme name="21_BasicWhite">
      <a:majorFont>
        <a:latin typeface="Literata Regular"/>
        <a:ea typeface="Literata Regular"/>
        <a:cs typeface="Literata Regular"/>
      </a:majorFont>
      <a:minorFont>
        <a:latin typeface="Open Sans"/>
        <a:ea typeface="Open Sans"/>
        <a:cs typeface="Open Sans"/>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chemeClr val="accent6">
                <a:hueOff val="7861421"/>
                <a:satOff val="-3448"/>
                <a:lumOff val="40208"/>
              </a:schemeClr>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D9DDE8"/>
      </a:accent1>
      <a:accent2>
        <a:srgbClr val="E6E9F0"/>
      </a:accent2>
      <a:accent3>
        <a:srgbClr val="F2F3F7"/>
      </a:accent3>
      <a:accent4>
        <a:srgbClr val="F7AA00"/>
      </a:accent4>
      <a:accent5>
        <a:srgbClr val="FF42A1"/>
      </a:accent5>
      <a:accent6>
        <a:srgbClr val="FFD932"/>
      </a:accent6>
      <a:hlink>
        <a:srgbClr val="0000FF"/>
      </a:hlink>
      <a:folHlink>
        <a:srgbClr val="FF00FF"/>
      </a:folHlink>
    </a:clrScheme>
    <a:fontScheme name="21_BasicWhite">
      <a:majorFont>
        <a:latin typeface="Literata Regular"/>
        <a:ea typeface="Literata Regular"/>
        <a:cs typeface="Literata Regular"/>
      </a:majorFont>
      <a:minorFont>
        <a:latin typeface="Open Sans"/>
        <a:ea typeface="Open Sans"/>
        <a:cs typeface="Open Sans"/>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chemeClr val="accent6">
                <a:hueOff val="7861421"/>
                <a:satOff val="-3448"/>
                <a:lumOff val="40208"/>
              </a:schemeClr>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600" b="0" i="0" u="none" strike="noStrike" cap="none" spc="0" normalizeH="0" baseline="0">
            <a:ln>
              <a:noFill/>
            </a:ln>
            <a:solidFill>
              <a:schemeClr val="accent4">
                <a:hueOff val="10957319"/>
                <a:lumOff val="-29411"/>
              </a:schemeClr>
            </a:solidFill>
            <a:effectLst/>
            <a:uFillTx/>
            <a:latin typeface="+mn-lt"/>
            <a:ea typeface="+mn-ea"/>
            <a:cs typeface="+mn-cs"/>
            <a:sym typeface="Open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TotalTime>
  <Words>1363</Words>
  <Application>Microsoft Macintosh PowerPoint</Application>
  <PresentationFormat>Custom</PresentationFormat>
  <Paragraphs>170</Paragraphs>
  <Slides>22</Slides>
  <Notes>19</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Calibri</vt:lpstr>
      <vt:lpstr>Helvetica</vt:lpstr>
      <vt:lpstr>Helvetica Neue</vt:lpstr>
      <vt:lpstr>Helvetica Neue Medium</vt:lpstr>
      <vt:lpstr>Literata</vt:lpstr>
      <vt:lpstr>Literata Regular</vt:lpstr>
      <vt:lpstr>Open Sans</vt:lpstr>
      <vt:lpstr>Open Sans Semibold</vt:lpstr>
      <vt:lpstr>21_BasicWhite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Lori Allan</cp:lastModifiedBy>
  <cp:revision>5</cp:revision>
  <dcterms:modified xsi:type="dcterms:W3CDTF">2021-11-12T16:48:05Z</dcterms:modified>
</cp:coreProperties>
</file>